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F63"/>
    <a:srgbClr val="E9233C"/>
    <a:srgbClr val="C2DDF3"/>
    <a:srgbClr val="479651"/>
    <a:srgbClr val="394B87"/>
    <a:srgbClr val="0F78C8"/>
    <a:srgbClr val="FFFFFF"/>
    <a:srgbClr val="A3CCEE"/>
    <a:srgbClr val="5E9AC4"/>
    <a:srgbClr val="619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25" autoAdjust="0"/>
    <p:restoredTop sz="71781" autoAdjust="0"/>
  </p:normalViewPr>
  <p:slideViewPr>
    <p:cSldViewPr snapToGrid="0">
      <p:cViewPr varScale="1">
        <p:scale>
          <a:sx n="102" d="100"/>
          <a:sy n="102" d="100"/>
        </p:scale>
        <p:origin x="15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90" y="2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6D93-777F-49F6-B9B6-E1F2EEEC6DE2}" type="datetimeFigureOut">
              <a:rPr lang="da-DK" smtClean="0"/>
              <a:t>31-03-2026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72F5-2DD6-4C47-BB9E-013D3022732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37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1D9185-078C-4C4B-80B1-42EC62536488}" type="datetimeFigureOut">
              <a:rPr lang="da-DK" smtClean="0"/>
              <a:pPr/>
              <a:t>31-03-2026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1"/>
            <a:r>
              <a:rPr lang="da-DK" dirty="0" smtClean="0"/>
              <a:t>Tredje niveau</a:t>
            </a:r>
          </a:p>
          <a:p>
            <a:pPr lvl="1"/>
            <a:r>
              <a:rPr lang="da-DK" dirty="0" smtClean="0"/>
              <a:t>Fjerde niveau</a:t>
            </a:r>
          </a:p>
          <a:p>
            <a:pPr lvl="1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360982-E579-47F1-B569-E630C2F4D84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09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93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E9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6"/>
          <p:cNvSpPr>
            <a:spLocks noGrp="1"/>
          </p:cNvSpPr>
          <p:nvPr>
            <p:ph type="title" hasCustomPrompt="1"/>
          </p:nvPr>
        </p:nvSpPr>
        <p:spPr>
          <a:xfrm>
            <a:off x="1058173" y="1794933"/>
            <a:ext cx="8475294" cy="155166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Presentation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7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1058863" y="3567088"/>
            <a:ext cx="8473166" cy="1035050"/>
          </a:xfrm>
          <a:prstGeom prst="rect">
            <a:avLst/>
          </a:prstGeom>
        </p:spPr>
        <p:txBody>
          <a:bodyPr lIns="0" tIns="0" rIns="0" bIns="0"/>
          <a:lstStyle>
            <a:lvl1pPr marL="7200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name and country</a:t>
            </a:r>
            <a:endParaRPr lang="da-DK" dirty="0"/>
          </a:p>
        </p:txBody>
      </p:sp>
      <p:pic>
        <p:nvPicPr>
          <p:cNvPr id="41" name="Billed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87" y="185875"/>
            <a:ext cx="1954767" cy="793858"/>
          </a:xfrm>
          <a:prstGeom prst="rect">
            <a:avLst/>
          </a:prstGeom>
        </p:spPr>
      </p:pic>
      <p:sp>
        <p:nvSpPr>
          <p:cNvPr id="46" name="Freeform 80"/>
          <p:cNvSpPr>
            <a:spLocks/>
          </p:cNvSpPr>
          <p:nvPr userDrawn="1"/>
        </p:nvSpPr>
        <p:spPr bwMode="auto">
          <a:xfrm>
            <a:off x="-7567437" y="4754293"/>
            <a:ext cx="23315438" cy="1590945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1" name="Freeform 80"/>
          <p:cNvSpPr>
            <a:spLocks/>
          </p:cNvSpPr>
          <p:nvPr userDrawn="1"/>
        </p:nvSpPr>
        <p:spPr bwMode="auto">
          <a:xfrm>
            <a:off x="-1521949" y="4822624"/>
            <a:ext cx="17269950" cy="1522614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3" name="Freeform 39"/>
          <p:cNvSpPr>
            <a:spLocks noEditPoints="1"/>
          </p:cNvSpPr>
          <p:nvPr userDrawn="1"/>
        </p:nvSpPr>
        <p:spPr bwMode="auto">
          <a:xfrm>
            <a:off x="8209393" y="3423014"/>
            <a:ext cx="2645272" cy="2352352"/>
          </a:xfrm>
          <a:custGeom>
            <a:avLst/>
            <a:gdLst>
              <a:gd name="T0" fmla="*/ 631 w 661"/>
              <a:gd name="T1" fmla="*/ 151 h 589"/>
              <a:gd name="T2" fmla="*/ 568 w 661"/>
              <a:gd name="T3" fmla="*/ 55 h 589"/>
              <a:gd name="T4" fmla="*/ 450 w 661"/>
              <a:gd name="T5" fmla="*/ 37 h 589"/>
              <a:gd name="T6" fmla="*/ 453 w 661"/>
              <a:gd name="T7" fmla="*/ 327 h 589"/>
              <a:gd name="T8" fmla="*/ 137 w 661"/>
              <a:gd name="T9" fmla="*/ 243 h 589"/>
              <a:gd name="T10" fmla="*/ 147 w 661"/>
              <a:gd name="T11" fmla="*/ 305 h 589"/>
              <a:gd name="T12" fmla="*/ 474 w 661"/>
              <a:gd name="T13" fmla="*/ 455 h 589"/>
              <a:gd name="T14" fmla="*/ 467 w 661"/>
              <a:gd name="T15" fmla="*/ 352 h 589"/>
              <a:gd name="T16" fmla="*/ 404 w 661"/>
              <a:gd name="T17" fmla="*/ 576 h 589"/>
              <a:gd name="T18" fmla="*/ 118 w 661"/>
              <a:gd name="T19" fmla="*/ 481 h 589"/>
              <a:gd name="T20" fmla="*/ 47 w 661"/>
              <a:gd name="T21" fmla="*/ 374 h 589"/>
              <a:gd name="T22" fmla="*/ 106 w 661"/>
              <a:gd name="T23" fmla="*/ 297 h 589"/>
              <a:gd name="T24" fmla="*/ 4 w 661"/>
              <a:gd name="T25" fmla="*/ 372 h 589"/>
              <a:gd name="T26" fmla="*/ 175 w 661"/>
              <a:gd name="T27" fmla="*/ 536 h 589"/>
              <a:gd name="T28" fmla="*/ 558 w 661"/>
              <a:gd name="T29" fmla="*/ 554 h 589"/>
              <a:gd name="T30" fmla="*/ 459 w 661"/>
              <a:gd name="T31" fmla="*/ 332 h 589"/>
              <a:gd name="T32" fmla="*/ 457 w 661"/>
              <a:gd name="T33" fmla="*/ 44 h 589"/>
              <a:gd name="T34" fmla="*/ 558 w 661"/>
              <a:gd name="T35" fmla="*/ 60 h 589"/>
              <a:gd name="T36" fmla="*/ 600 w 661"/>
              <a:gd name="T37" fmla="*/ 148 h 589"/>
              <a:gd name="T38" fmla="*/ 646 w 661"/>
              <a:gd name="T39" fmla="*/ 184 h 589"/>
              <a:gd name="T40" fmla="*/ 505 w 661"/>
              <a:gd name="T41" fmla="*/ 112 h 589"/>
              <a:gd name="T42" fmla="*/ 484 w 661"/>
              <a:gd name="T43" fmla="*/ 78 h 589"/>
              <a:gd name="T44" fmla="*/ 491 w 661"/>
              <a:gd name="T45" fmla="*/ 200 h 589"/>
              <a:gd name="T46" fmla="*/ 572 w 661"/>
              <a:gd name="T47" fmla="*/ 351 h 589"/>
              <a:gd name="T48" fmla="*/ 574 w 661"/>
              <a:gd name="T49" fmla="*/ 401 h 589"/>
              <a:gd name="T50" fmla="*/ 519 w 661"/>
              <a:gd name="T51" fmla="*/ 250 h 589"/>
              <a:gd name="T52" fmla="*/ 638 w 661"/>
              <a:gd name="T53" fmla="*/ 194 h 589"/>
              <a:gd name="T54" fmla="*/ 474 w 661"/>
              <a:gd name="T55" fmla="*/ 385 h 589"/>
              <a:gd name="T56" fmla="*/ 395 w 661"/>
              <a:gd name="T57" fmla="*/ 510 h 589"/>
              <a:gd name="T58" fmla="*/ 290 w 661"/>
              <a:gd name="T59" fmla="*/ 278 h 589"/>
              <a:gd name="T60" fmla="*/ 461 w 661"/>
              <a:gd name="T61" fmla="*/ 348 h 589"/>
              <a:gd name="T62" fmla="*/ 495 w 661"/>
              <a:gd name="T63" fmla="*/ 103 h 589"/>
              <a:gd name="T64" fmla="*/ 501 w 661"/>
              <a:gd name="T65" fmla="*/ 82 h 589"/>
              <a:gd name="T66" fmla="*/ 497 w 661"/>
              <a:gd name="T67" fmla="*/ 10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1" h="589">
                <a:moveTo>
                  <a:pt x="659" y="179"/>
                </a:moveTo>
                <a:cubicBezTo>
                  <a:pt x="655" y="165"/>
                  <a:pt x="641" y="158"/>
                  <a:pt x="631" y="151"/>
                </a:cubicBezTo>
                <a:cubicBezTo>
                  <a:pt x="593" y="133"/>
                  <a:pt x="570" y="116"/>
                  <a:pt x="572" y="71"/>
                </a:cubicBezTo>
                <a:cubicBezTo>
                  <a:pt x="571" y="66"/>
                  <a:pt x="571" y="60"/>
                  <a:pt x="568" y="55"/>
                </a:cubicBezTo>
                <a:cubicBezTo>
                  <a:pt x="565" y="50"/>
                  <a:pt x="561" y="47"/>
                  <a:pt x="557" y="43"/>
                </a:cubicBezTo>
                <a:cubicBezTo>
                  <a:pt x="526" y="13"/>
                  <a:pt x="481" y="0"/>
                  <a:pt x="450" y="37"/>
                </a:cubicBezTo>
                <a:cubicBezTo>
                  <a:pt x="429" y="58"/>
                  <a:pt x="413" y="83"/>
                  <a:pt x="406" y="112"/>
                </a:cubicBezTo>
                <a:cubicBezTo>
                  <a:pt x="386" y="188"/>
                  <a:pt x="423" y="258"/>
                  <a:pt x="453" y="327"/>
                </a:cubicBezTo>
                <a:cubicBezTo>
                  <a:pt x="449" y="325"/>
                  <a:pt x="445" y="323"/>
                  <a:pt x="441" y="320"/>
                </a:cubicBezTo>
                <a:cubicBezTo>
                  <a:pt x="348" y="269"/>
                  <a:pt x="241" y="253"/>
                  <a:pt x="137" y="243"/>
                </a:cubicBezTo>
                <a:cubicBezTo>
                  <a:pt x="134" y="243"/>
                  <a:pt x="131" y="246"/>
                  <a:pt x="131" y="249"/>
                </a:cubicBezTo>
                <a:cubicBezTo>
                  <a:pt x="133" y="269"/>
                  <a:pt x="140" y="287"/>
                  <a:pt x="147" y="305"/>
                </a:cubicBezTo>
                <a:cubicBezTo>
                  <a:pt x="184" y="391"/>
                  <a:pt x="290" y="532"/>
                  <a:pt x="396" y="515"/>
                </a:cubicBezTo>
                <a:cubicBezTo>
                  <a:pt x="430" y="508"/>
                  <a:pt x="456" y="483"/>
                  <a:pt x="474" y="455"/>
                </a:cubicBezTo>
                <a:cubicBezTo>
                  <a:pt x="487" y="433"/>
                  <a:pt x="484" y="407"/>
                  <a:pt x="478" y="384"/>
                </a:cubicBezTo>
                <a:cubicBezTo>
                  <a:pt x="475" y="373"/>
                  <a:pt x="471" y="363"/>
                  <a:pt x="467" y="352"/>
                </a:cubicBezTo>
                <a:cubicBezTo>
                  <a:pt x="520" y="385"/>
                  <a:pt x="589" y="431"/>
                  <a:pt x="589" y="485"/>
                </a:cubicBezTo>
                <a:cubicBezTo>
                  <a:pt x="583" y="562"/>
                  <a:pt x="464" y="575"/>
                  <a:pt x="404" y="576"/>
                </a:cubicBezTo>
                <a:cubicBezTo>
                  <a:pt x="353" y="577"/>
                  <a:pt x="301" y="571"/>
                  <a:pt x="251" y="557"/>
                </a:cubicBezTo>
                <a:cubicBezTo>
                  <a:pt x="201" y="546"/>
                  <a:pt x="159" y="514"/>
                  <a:pt x="118" y="481"/>
                </a:cubicBezTo>
                <a:cubicBezTo>
                  <a:pt x="80" y="449"/>
                  <a:pt x="44" y="415"/>
                  <a:pt x="10" y="378"/>
                </a:cubicBezTo>
                <a:cubicBezTo>
                  <a:pt x="23" y="377"/>
                  <a:pt x="35" y="376"/>
                  <a:pt x="47" y="374"/>
                </a:cubicBezTo>
                <a:cubicBezTo>
                  <a:pt x="76" y="369"/>
                  <a:pt x="140" y="356"/>
                  <a:pt x="119" y="314"/>
                </a:cubicBezTo>
                <a:cubicBezTo>
                  <a:pt x="115" y="308"/>
                  <a:pt x="111" y="302"/>
                  <a:pt x="106" y="297"/>
                </a:cubicBezTo>
                <a:cubicBezTo>
                  <a:pt x="105" y="296"/>
                  <a:pt x="104" y="297"/>
                  <a:pt x="105" y="298"/>
                </a:cubicBezTo>
                <a:cubicBezTo>
                  <a:pt x="164" y="362"/>
                  <a:pt x="45" y="372"/>
                  <a:pt x="4" y="372"/>
                </a:cubicBezTo>
                <a:cubicBezTo>
                  <a:pt x="1" y="372"/>
                  <a:pt x="0" y="376"/>
                  <a:pt x="2" y="377"/>
                </a:cubicBezTo>
                <a:cubicBezTo>
                  <a:pt x="54" y="436"/>
                  <a:pt x="110" y="492"/>
                  <a:pt x="175" y="536"/>
                </a:cubicBezTo>
                <a:cubicBezTo>
                  <a:pt x="243" y="578"/>
                  <a:pt x="326" y="588"/>
                  <a:pt x="404" y="589"/>
                </a:cubicBezTo>
                <a:cubicBezTo>
                  <a:pt x="457" y="588"/>
                  <a:pt x="512" y="581"/>
                  <a:pt x="558" y="554"/>
                </a:cubicBezTo>
                <a:cubicBezTo>
                  <a:pt x="598" y="532"/>
                  <a:pt x="616" y="486"/>
                  <a:pt x="593" y="445"/>
                </a:cubicBezTo>
                <a:cubicBezTo>
                  <a:pt x="563" y="393"/>
                  <a:pt x="510" y="362"/>
                  <a:pt x="459" y="332"/>
                </a:cubicBezTo>
                <a:cubicBezTo>
                  <a:pt x="431" y="261"/>
                  <a:pt x="393" y="190"/>
                  <a:pt x="413" y="114"/>
                </a:cubicBezTo>
                <a:cubicBezTo>
                  <a:pt x="421" y="87"/>
                  <a:pt x="437" y="63"/>
                  <a:pt x="457" y="44"/>
                </a:cubicBezTo>
                <a:cubicBezTo>
                  <a:pt x="484" y="12"/>
                  <a:pt x="522" y="25"/>
                  <a:pt x="549" y="51"/>
                </a:cubicBezTo>
                <a:cubicBezTo>
                  <a:pt x="552" y="54"/>
                  <a:pt x="556" y="57"/>
                  <a:pt x="558" y="60"/>
                </a:cubicBezTo>
                <a:cubicBezTo>
                  <a:pt x="563" y="72"/>
                  <a:pt x="559" y="87"/>
                  <a:pt x="563" y="101"/>
                </a:cubicBezTo>
                <a:cubicBezTo>
                  <a:pt x="568" y="121"/>
                  <a:pt x="583" y="137"/>
                  <a:pt x="600" y="148"/>
                </a:cubicBezTo>
                <a:cubicBezTo>
                  <a:pt x="612" y="156"/>
                  <a:pt x="649" y="169"/>
                  <a:pt x="648" y="184"/>
                </a:cubicBezTo>
                <a:cubicBezTo>
                  <a:pt x="647" y="184"/>
                  <a:pt x="647" y="184"/>
                  <a:pt x="646" y="184"/>
                </a:cubicBezTo>
                <a:cubicBezTo>
                  <a:pt x="627" y="182"/>
                  <a:pt x="608" y="172"/>
                  <a:pt x="589" y="164"/>
                </a:cubicBezTo>
                <a:cubicBezTo>
                  <a:pt x="560" y="149"/>
                  <a:pt x="529" y="133"/>
                  <a:pt x="505" y="112"/>
                </a:cubicBezTo>
                <a:cubicBezTo>
                  <a:pt x="507" y="104"/>
                  <a:pt x="508" y="96"/>
                  <a:pt x="510" y="88"/>
                </a:cubicBezTo>
                <a:cubicBezTo>
                  <a:pt x="513" y="68"/>
                  <a:pt x="496" y="70"/>
                  <a:pt x="484" y="78"/>
                </a:cubicBezTo>
                <a:cubicBezTo>
                  <a:pt x="472" y="88"/>
                  <a:pt x="479" y="102"/>
                  <a:pt x="495" y="117"/>
                </a:cubicBezTo>
                <a:cubicBezTo>
                  <a:pt x="488" y="144"/>
                  <a:pt x="483" y="172"/>
                  <a:pt x="491" y="200"/>
                </a:cubicBezTo>
                <a:cubicBezTo>
                  <a:pt x="504" y="237"/>
                  <a:pt x="522" y="270"/>
                  <a:pt x="542" y="303"/>
                </a:cubicBezTo>
                <a:cubicBezTo>
                  <a:pt x="552" y="319"/>
                  <a:pt x="563" y="335"/>
                  <a:pt x="572" y="351"/>
                </a:cubicBezTo>
                <a:cubicBezTo>
                  <a:pt x="581" y="366"/>
                  <a:pt x="592" y="388"/>
                  <a:pt x="573" y="400"/>
                </a:cubicBezTo>
                <a:cubicBezTo>
                  <a:pt x="572" y="401"/>
                  <a:pt x="573" y="402"/>
                  <a:pt x="574" y="401"/>
                </a:cubicBezTo>
                <a:cubicBezTo>
                  <a:pt x="594" y="390"/>
                  <a:pt x="584" y="365"/>
                  <a:pt x="575" y="349"/>
                </a:cubicBezTo>
                <a:cubicBezTo>
                  <a:pt x="556" y="316"/>
                  <a:pt x="535" y="285"/>
                  <a:pt x="519" y="250"/>
                </a:cubicBezTo>
                <a:cubicBezTo>
                  <a:pt x="489" y="191"/>
                  <a:pt x="491" y="170"/>
                  <a:pt x="502" y="123"/>
                </a:cubicBezTo>
                <a:cubicBezTo>
                  <a:pt x="543" y="157"/>
                  <a:pt x="621" y="193"/>
                  <a:pt x="638" y="194"/>
                </a:cubicBezTo>
                <a:cubicBezTo>
                  <a:pt x="651" y="197"/>
                  <a:pt x="661" y="194"/>
                  <a:pt x="659" y="179"/>
                </a:cubicBezTo>
                <a:close/>
                <a:moveTo>
                  <a:pt x="474" y="385"/>
                </a:moveTo>
                <a:cubicBezTo>
                  <a:pt x="478" y="403"/>
                  <a:pt x="481" y="422"/>
                  <a:pt x="476" y="440"/>
                </a:cubicBezTo>
                <a:cubicBezTo>
                  <a:pt x="463" y="473"/>
                  <a:pt x="431" y="503"/>
                  <a:pt x="395" y="510"/>
                </a:cubicBezTo>
                <a:cubicBezTo>
                  <a:pt x="288" y="530"/>
                  <a:pt x="157" y="352"/>
                  <a:pt x="142" y="254"/>
                </a:cubicBezTo>
                <a:cubicBezTo>
                  <a:pt x="192" y="259"/>
                  <a:pt x="241" y="267"/>
                  <a:pt x="290" y="278"/>
                </a:cubicBezTo>
                <a:cubicBezTo>
                  <a:pt x="339" y="290"/>
                  <a:pt x="390" y="305"/>
                  <a:pt x="434" y="331"/>
                </a:cubicBezTo>
                <a:cubicBezTo>
                  <a:pt x="442" y="336"/>
                  <a:pt x="451" y="342"/>
                  <a:pt x="461" y="348"/>
                </a:cubicBezTo>
                <a:cubicBezTo>
                  <a:pt x="466" y="360"/>
                  <a:pt x="470" y="373"/>
                  <a:pt x="474" y="385"/>
                </a:cubicBezTo>
                <a:close/>
                <a:moveTo>
                  <a:pt x="495" y="103"/>
                </a:moveTo>
                <a:cubicBezTo>
                  <a:pt x="492" y="98"/>
                  <a:pt x="484" y="90"/>
                  <a:pt x="490" y="86"/>
                </a:cubicBezTo>
                <a:cubicBezTo>
                  <a:pt x="492" y="84"/>
                  <a:pt x="497" y="82"/>
                  <a:pt x="501" y="82"/>
                </a:cubicBezTo>
                <a:cubicBezTo>
                  <a:pt x="501" y="83"/>
                  <a:pt x="501" y="85"/>
                  <a:pt x="501" y="87"/>
                </a:cubicBezTo>
                <a:cubicBezTo>
                  <a:pt x="500" y="93"/>
                  <a:pt x="499" y="99"/>
                  <a:pt x="497" y="105"/>
                </a:cubicBezTo>
                <a:cubicBezTo>
                  <a:pt x="497" y="104"/>
                  <a:pt x="496" y="103"/>
                  <a:pt x="495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1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0.46497 -0.0085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42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1333" autoRev="1" fill="hold" grpId="0" nodeType="withEffect" p14:presetBounceEnd="667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667">
                                          <p:cBhvr>
                                            <p:cTn id="8" dur="3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600" autoRev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" dur="4000" fill="hold"/>
                                            <p:tgtEl>
                                              <p:spTgt spid="61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61" grpId="0" autoUpdateAnimBg="0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0.46497 -0.0085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42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1333" autoRev="1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" dur="3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600" autoRev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" dur="4000" fill="hold"/>
                                            <p:tgtEl>
                                              <p:spTgt spid="61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61" grpId="0" autoUpdateAnimBg="0"/>
          <p:bldP spid="63" grpId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1" hasCustomPrompt="1"/>
          </p:nvPr>
        </p:nvSpPr>
        <p:spPr>
          <a:xfrm>
            <a:off x="4367213" y="1341438"/>
            <a:ext cx="7400925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98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4"/>
          <p:cNvSpPr>
            <a:spLocks noGrp="1"/>
          </p:cNvSpPr>
          <p:nvPr>
            <p:ph type="pic" sz="quarter" idx="37" hasCustomPrompt="1"/>
          </p:nvPr>
        </p:nvSpPr>
        <p:spPr>
          <a:xfrm>
            <a:off x="424350" y="1341438"/>
            <a:ext cx="3501538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367213" y="1341438"/>
            <a:ext cx="74009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7160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" name="Pladsholder til diagram 8"/>
          <p:cNvSpPr>
            <a:spLocks noGrp="1"/>
          </p:cNvSpPr>
          <p:nvPr>
            <p:ph type="chart" sz="quarter" idx="15"/>
          </p:nvPr>
        </p:nvSpPr>
        <p:spPr>
          <a:xfrm>
            <a:off x="4366848" y="1341438"/>
            <a:ext cx="7401169" cy="4602162"/>
          </a:xfrm>
          <a:prstGeom prst="rect">
            <a:avLst/>
          </a:prstGeom>
        </p:spPr>
        <p:txBody>
          <a:bodyPr/>
          <a:lstStyle>
            <a:lvl1pPr marL="360000" indent="-2880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lang="da-DK" dirty="0" smtClean="0"/>
              <a:t>Klik på ikonet for at tilføje et diagram</a:t>
            </a:r>
            <a:endParaRPr lang="da-DK" dirty="0"/>
          </a:p>
        </p:txBody>
      </p:sp>
      <p:sp>
        <p:nvSpPr>
          <p:cNvPr id="8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4366848" y="6088283"/>
            <a:ext cx="7401290" cy="2569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source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2989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rgbClr val="E9233C"/>
              </a:buClr>
              <a:buFont typeface="Wingdings" panose="05000000000000000000" pitchFamily="2" charset="2"/>
              <a:buChar char="§"/>
              <a:defRPr baseline="0"/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>
                <a:srgbClr val="E9233C"/>
              </a:buClr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403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animation">
    <p:bg>
      <p:bgPr>
        <a:solidFill>
          <a:srgbClr val="E9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715514" y="2262131"/>
            <a:ext cx="8760972" cy="2333739"/>
          </a:xfrm>
        </p:spPr>
        <p:txBody>
          <a:bodyPr anchor="ctr">
            <a:noAutofit/>
          </a:bodyPr>
          <a:lstStyle>
            <a:lvl1pPr algn="ctr">
              <a:defRPr sz="6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en-US" dirty="0"/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87" y="185875"/>
            <a:ext cx="1954767" cy="793858"/>
          </a:xfrm>
          <a:prstGeom prst="rect">
            <a:avLst/>
          </a:prstGeom>
        </p:spPr>
      </p:pic>
      <p:sp>
        <p:nvSpPr>
          <p:cNvPr id="33" name="Freeform 80"/>
          <p:cNvSpPr>
            <a:spLocks/>
          </p:cNvSpPr>
          <p:nvPr userDrawn="1"/>
        </p:nvSpPr>
        <p:spPr bwMode="auto">
          <a:xfrm>
            <a:off x="-7567437" y="4754293"/>
            <a:ext cx="23315438" cy="1590945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4" name="Freeform 80"/>
          <p:cNvSpPr>
            <a:spLocks/>
          </p:cNvSpPr>
          <p:nvPr userDrawn="1"/>
        </p:nvSpPr>
        <p:spPr bwMode="auto">
          <a:xfrm>
            <a:off x="-1521949" y="4822624"/>
            <a:ext cx="17269950" cy="1522614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5" name="Freeform 39"/>
          <p:cNvSpPr>
            <a:spLocks noEditPoints="1"/>
          </p:cNvSpPr>
          <p:nvPr userDrawn="1"/>
        </p:nvSpPr>
        <p:spPr bwMode="auto">
          <a:xfrm>
            <a:off x="8209393" y="3423014"/>
            <a:ext cx="2645272" cy="2352352"/>
          </a:xfrm>
          <a:custGeom>
            <a:avLst/>
            <a:gdLst>
              <a:gd name="T0" fmla="*/ 631 w 661"/>
              <a:gd name="T1" fmla="*/ 151 h 589"/>
              <a:gd name="T2" fmla="*/ 568 w 661"/>
              <a:gd name="T3" fmla="*/ 55 h 589"/>
              <a:gd name="T4" fmla="*/ 450 w 661"/>
              <a:gd name="T5" fmla="*/ 37 h 589"/>
              <a:gd name="T6" fmla="*/ 453 w 661"/>
              <a:gd name="T7" fmla="*/ 327 h 589"/>
              <a:gd name="T8" fmla="*/ 137 w 661"/>
              <a:gd name="T9" fmla="*/ 243 h 589"/>
              <a:gd name="T10" fmla="*/ 147 w 661"/>
              <a:gd name="T11" fmla="*/ 305 h 589"/>
              <a:gd name="T12" fmla="*/ 474 w 661"/>
              <a:gd name="T13" fmla="*/ 455 h 589"/>
              <a:gd name="T14" fmla="*/ 467 w 661"/>
              <a:gd name="T15" fmla="*/ 352 h 589"/>
              <a:gd name="T16" fmla="*/ 404 w 661"/>
              <a:gd name="T17" fmla="*/ 576 h 589"/>
              <a:gd name="T18" fmla="*/ 118 w 661"/>
              <a:gd name="T19" fmla="*/ 481 h 589"/>
              <a:gd name="T20" fmla="*/ 47 w 661"/>
              <a:gd name="T21" fmla="*/ 374 h 589"/>
              <a:gd name="T22" fmla="*/ 106 w 661"/>
              <a:gd name="T23" fmla="*/ 297 h 589"/>
              <a:gd name="T24" fmla="*/ 4 w 661"/>
              <a:gd name="T25" fmla="*/ 372 h 589"/>
              <a:gd name="T26" fmla="*/ 175 w 661"/>
              <a:gd name="T27" fmla="*/ 536 h 589"/>
              <a:gd name="T28" fmla="*/ 558 w 661"/>
              <a:gd name="T29" fmla="*/ 554 h 589"/>
              <a:gd name="T30" fmla="*/ 459 w 661"/>
              <a:gd name="T31" fmla="*/ 332 h 589"/>
              <a:gd name="T32" fmla="*/ 457 w 661"/>
              <a:gd name="T33" fmla="*/ 44 h 589"/>
              <a:gd name="T34" fmla="*/ 558 w 661"/>
              <a:gd name="T35" fmla="*/ 60 h 589"/>
              <a:gd name="T36" fmla="*/ 600 w 661"/>
              <a:gd name="T37" fmla="*/ 148 h 589"/>
              <a:gd name="T38" fmla="*/ 646 w 661"/>
              <a:gd name="T39" fmla="*/ 184 h 589"/>
              <a:gd name="T40" fmla="*/ 505 w 661"/>
              <a:gd name="T41" fmla="*/ 112 h 589"/>
              <a:gd name="T42" fmla="*/ 484 w 661"/>
              <a:gd name="T43" fmla="*/ 78 h 589"/>
              <a:gd name="T44" fmla="*/ 491 w 661"/>
              <a:gd name="T45" fmla="*/ 200 h 589"/>
              <a:gd name="T46" fmla="*/ 572 w 661"/>
              <a:gd name="T47" fmla="*/ 351 h 589"/>
              <a:gd name="T48" fmla="*/ 574 w 661"/>
              <a:gd name="T49" fmla="*/ 401 h 589"/>
              <a:gd name="T50" fmla="*/ 519 w 661"/>
              <a:gd name="T51" fmla="*/ 250 h 589"/>
              <a:gd name="T52" fmla="*/ 638 w 661"/>
              <a:gd name="T53" fmla="*/ 194 h 589"/>
              <a:gd name="T54" fmla="*/ 474 w 661"/>
              <a:gd name="T55" fmla="*/ 385 h 589"/>
              <a:gd name="T56" fmla="*/ 395 w 661"/>
              <a:gd name="T57" fmla="*/ 510 h 589"/>
              <a:gd name="T58" fmla="*/ 290 w 661"/>
              <a:gd name="T59" fmla="*/ 278 h 589"/>
              <a:gd name="T60" fmla="*/ 461 w 661"/>
              <a:gd name="T61" fmla="*/ 348 h 589"/>
              <a:gd name="T62" fmla="*/ 495 w 661"/>
              <a:gd name="T63" fmla="*/ 103 h 589"/>
              <a:gd name="T64" fmla="*/ 501 w 661"/>
              <a:gd name="T65" fmla="*/ 82 h 589"/>
              <a:gd name="T66" fmla="*/ 497 w 661"/>
              <a:gd name="T67" fmla="*/ 10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1" h="589">
                <a:moveTo>
                  <a:pt x="659" y="179"/>
                </a:moveTo>
                <a:cubicBezTo>
                  <a:pt x="655" y="165"/>
                  <a:pt x="641" y="158"/>
                  <a:pt x="631" y="151"/>
                </a:cubicBezTo>
                <a:cubicBezTo>
                  <a:pt x="593" y="133"/>
                  <a:pt x="570" y="116"/>
                  <a:pt x="572" y="71"/>
                </a:cubicBezTo>
                <a:cubicBezTo>
                  <a:pt x="571" y="66"/>
                  <a:pt x="571" y="60"/>
                  <a:pt x="568" y="55"/>
                </a:cubicBezTo>
                <a:cubicBezTo>
                  <a:pt x="565" y="50"/>
                  <a:pt x="561" y="47"/>
                  <a:pt x="557" y="43"/>
                </a:cubicBezTo>
                <a:cubicBezTo>
                  <a:pt x="526" y="13"/>
                  <a:pt x="481" y="0"/>
                  <a:pt x="450" y="37"/>
                </a:cubicBezTo>
                <a:cubicBezTo>
                  <a:pt x="429" y="58"/>
                  <a:pt x="413" y="83"/>
                  <a:pt x="406" y="112"/>
                </a:cubicBezTo>
                <a:cubicBezTo>
                  <a:pt x="386" y="188"/>
                  <a:pt x="423" y="258"/>
                  <a:pt x="453" y="327"/>
                </a:cubicBezTo>
                <a:cubicBezTo>
                  <a:pt x="449" y="325"/>
                  <a:pt x="445" y="323"/>
                  <a:pt x="441" y="320"/>
                </a:cubicBezTo>
                <a:cubicBezTo>
                  <a:pt x="348" y="269"/>
                  <a:pt x="241" y="253"/>
                  <a:pt x="137" y="243"/>
                </a:cubicBezTo>
                <a:cubicBezTo>
                  <a:pt x="134" y="243"/>
                  <a:pt x="131" y="246"/>
                  <a:pt x="131" y="249"/>
                </a:cubicBezTo>
                <a:cubicBezTo>
                  <a:pt x="133" y="269"/>
                  <a:pt x="140" y="287"/>
                  <a:pt x="147" y="305"/>
                </a:cubicBezTo>
                <a:cubicBezTo>
                  <a:pt x="184" y="391"/>
                  <a:pt x="290" y="532"/>
                  <a:pt x="396" y="515"/>
                </a:cubicBezTo>
                <a:cubicBezTo>
                  <a:pt x="430" y="508"/>
                  <a:pt x="456" y="483"/>
                  <a:pt x="474" y="455"/>
                </a:cubicBezTo>
                <a:cubicBezTo>
                  <a:pt x="487" y="433"/>
                  <a:pt x="484" y="407"/>
                  <a:pt x="478" y="384"/>
                </a:cubicBezTo>
                <a:cubicBezTo>
                  <a:pt x="475" y="373"/>
                  <a:pt x="471" y="363"/>
                  <a:pt x="467" y="352"/>
                </a:cubicBezTo>
                <a:cubicBezTo>
                  <a:pt x="520" y="385"/>
                  <a:pt x="589" y="431"/>
                  <a:pt x="589" y="485"/>
                </a:cubicBezTo>
                <a:cubicBezTo>
                  <a:pt x="583" y="562"/>
                  <a:pt x="464" y="575"/>
                  <a:pt x="404" y="576"/>
                </a:cubicBezTo>
                <a:cubicBezTo>
                  <a:pt x="353" y="577"/>
                  <a:pt x="301" y="571"/>
                  <a:pt x="251" y="557"/>
                </a:cubicBezTo>
                <a:cubicBezTo>
                  <a:pt x="201" y="546"/>
                  <a:pt x="159" y="514"/>
                  <a:pt x="118" y="481"/>
                </a:cubicBezTo>
                <a:cubicBezTo>
                  <a:pt x="80" y="449"/>
                  <a:pt x="44" y="415"/>
                  <a:pt x="10" y="378"/>
                </a:cubicBezTo>
                <a:cubicBezTo>
                  <a:pt x="23" y="377"/>
                  <a:pt x="35" y="376"/>
                  <a:pt x="47" y="374"/>
                </a:cubicBezTo>
                <a:cubicBezTo>
                  <a:pt x="76" y="369"/>
                  <a:pt x="140" y="356"/>
                  <a:pt x="119" y="314"/>
                </a:cubicBezTo>
                <a:cubicBezTo>
                  <a:pt x="115" y="308"/>
                  <a:pt x="111" y="302"/>
                  <a:pt x="106" y="297"/>
                </a:cubicBezTo>
                <a:cubicBezTo>
                  <a:pt x="105" y="296"/>
                  <a:pt x="104" y="297"/>
                  <a:pt x="105" y="298"/>
                </a:cubicBezTo>
                <a:cubicBezTo>
                  <a:pt x="164" y="362"/>
                  <a:pt x="45" y="372"/>
                  <a:pt x="4" y="372"/>
                </a:cubicBezTo>
                <a:cubicBezTo>
                  <a:pt x="1" y="372"/>
                  <a:pt x="0" y="376"/>
                  <a:pt x="2" y="377"/>
                </a:cubicBezTo>
                <a:cubicBezTo>
                  <a:pt x="54" y="436"/>
                  <a:pt x="110" y="492"/>
                  <a:pt x="175" y="536"/>
                </a:cubicBezTo>
                <a:cubicBezTo>
                  <a:pt x="243" y="578"/>
                  <a:pt x="326" y="588"/>
                  <a:pt x="404" y="589"/>
                </a:cubicBezTo>
                <a:cubicBezTo>
                  <a:pt x="457" y="588"/>
                  <a:pt x="512" y="581"/>
                  <a:pt x="558" y="554"/>
                </a:cubicBezTo>
                <a:cubicBezTo>
                  <a:pt x="598" y="532"/>
                  <a:pt x="616" y="486"/>
                  <a:pt x="593" y="445"/>
                </a:cubicBezTo>
                <a:cubicBezTo>
                  <a:pt x="563" y="393"/>
                  <a:pt x="510" y="362"/>
                  <a:pt x="459" y="332"/>
                </a:cubicBezTo>
                <a:cubicBezTo>
                  <a:pt x="431" y="261"/>
                  <a:pt x="393" y="190"/>
                  <a:pt x="413" y="114"/>
                </a:cubicBezTo>
                <a:cubicBezTo>
                  <a:pt x="421" y="87"/>
                  <a:pt x="437" y="63"/>
                  <a:pt x="457" y="44"/>
                </a:cubicBezTo>
                <a:cubicBezTo>
                  <a:pt x="484" y="12"/>
                  <a:pt x="522" y="25"/>
                  <a:pt x="549" y="51"/>
                </a:cubicBezTo>
                <a:cubicBezTo>
                  <a:pt x="552" y="54"/>
                  <a:pt x="556" y="57"/>
                  <a:pt x="558" y="60"/>
                </a:cubicBezTo>
                <a:cubicBezTo>
                  <a:pt x="563" y="72"/>
                  <a:pt x="559" y="87"/>
                  <a:pt x="563" y="101"/>
                </a:cubicBezTo>
                <a:cubicBezTo>
                  <a:pt x="568" y="121"/>
                  <a:pt x="583" y="137"/>
                  <a:pt x="600" y="148"/>
                </a:cubicBezTo>
                <a:cubicBezTo>
                  <a:pt x="612" y="156"/>
                  <a:pt x="649" y="169"/>
                  <a:pt x="648" y="184"/>
                </a:cubicBezTo>
                <a:cubicBezTo>
                  <a:pt x="647" y="184"/>
                  <a:pt x="647" y="184"/>
                  <a:pt x="646" y="184"/>
                </a:cubicBezTo>
                <a:cubicBezTo>
                  <a:pt x="627" y="182"/>
                  <a:pt x="608" y="172"/>
                  <a:pt x="589" y="164"/>
                </a:cubicBezTo>
                <a:cubicBezTo>
                  <a:pt x="560" y="149"/>
                  <a:pt x="529" y="133"/>
                  <a:pt x="505" y="112"/>
                </a:cubicBezTo>
                <a:cubicBezTo>
                  <a:pt x="507" y="104"/>
                  <a:pt x="508" y="96"/>
                  <a:pt x="510" y="88"/>
                </a:cubicBezTo>
                <a:cubicBezTo>
                  <a:pt x="513" y="68"/>
                  <a:pt x="496" y="70"/>
                  <a:pt x="484" y="78"/>
                </a:cubicBezTo>
                <a:cubicBezTo>
                  <a:pt x="472" y="88"/>
                  <a:pt x="479" y="102"/>
                  <a:pt x="495" y="117"/>
                </a:cubicBezTo>
                <a:cubicBezTo>
                  <a:pt x="488" y="144"/>
                  <a:pt x="483" y="172"/>
                  <a:pt x="491" y="200"/>
                </a:cubicBezTo>
                <a:cubicBezTo>
                  <a:pt x="504" y="237"/>
                  <a:pt x="522" y="270"/>
                  <a:pt x="542" y="303"/>
                </a:cubicBezTo>
                <a:cubicBezTo>
                  <a:pt x="552" y="319"/>
                  <a:pt x="563" y="335"/>
                  <a:pt x="572" y="351"/>
                </a:cubicBezTo>
                <a:cubicBezTo>
                  <a:pt x="581" y="366"/>
                  <a:pt x="592" y="388"/>
                  <a:pt x="573" y="400"/>
                </a:cubicBezTo>
                <a:cubicBezTo>
                  <a:pt x="572" y="401"/>
                  <a:pt x="573" y="402"/>
                  <a:pt x="574" y="401"/>
                </a:cubicBezTo>
                <a:cubicBezTo>
                  <a:pt x="594" y="390"/>
                  <a:pt x="584" y="365"/>
                  <a:pt x="575" y="349"/>
                </a:cubicBezTo>
                <a:cubicBezTo>
                  <a:pt x="556" y="316"/>
                  <a:pt x="535" y="285"/>
                  <a:pt x="519" y="250"/>
                </a:cubicBezTo>
                <a:cubicBezTo>
                  <a:pt x="489" y="191"/>
                  <a:pt x="491" y="170"/>
                  <a:pt x="502" y="123"/>
                </a:cubicBezTo>
                <a:cubicBezTo>
                  <a:pt x="543" y="157"/>
                  <a:pt x="621" y="193"/>
                  <a:pt x="638" y="194"/>
                </a:cubicBezTo>
                <a:cubicBezTo>
                  <a:pt x="651" y="197"/>
                  <a:pt x="661" y="194"/>
                  <a:pt x="659" y="179"/>
                </a:cubicBezTo>
                <a:close/>
                <a:moveTo>
                  <a:pt x="474" y="385"/>
                </a:moveTo>
                <a:cubicBezTo>
                  <a:pt x="478" y="403"/>
                  <a:pt x="481" y="422"/>
                  <a:pt x="476" y="440"/>
                </a:cubicBezTo>
                <a:cubicBezTo>
                  <a:pt x="463" y="473"/>
                  <a:pt x="431" y="503"/>
                  <a:pt x="395" y="510"/>
                </a:cubicBezTo>
                <a:cubicBezTo>
                  <a:pt x="288" y="530"/>
                  <a:pt x="157" y="352"/>
                  <a:pt x="142" y="254"/>
                </a:cubicBezTo>
                <a:cubicBezTo>
                  <a:pt x="192" y="259"/>
                  <a:pt x="241" y="267"/>
                  <a:pt x="290" y="278"/>
                </a:cubicBezTo>
                <a:cubicBezTo>
                  <a:pt x="339" y="290"/>
                  <a:pt x="390" y="305"/>
                  <a:pt x="434" y="331"/>
                </a:cubicBezTo>
                <a:cubicBezTo>
                  <a:pt x="442" y="336"/>
                  <a:pt x="451" y="342"/>
                  <a:pt x="461" y="348"/>
                </a:cubicBezTo>
                <a:cubicBezTo>
                  <a:pt x="466" y="360"/>
                  <a:pt x="470" y="373"/>
                  <a:pt x="474" y="385"/>
                </a:cubicBezTo>
                <a:close/>
                <a:moveTo>
                  <a:pt x="495" y="103"/>
                </a:moveTo>
                <a:cubicBezTo>
                  <a:pt x="492" y="98"/>
                  <a:pt x="484" y="90"/>
                  <a:pt x="490" y="86"/>
                </a:cubicBezTo>
                <a:cubicBezTo>
                  <a:pt x="492" y="84"/>
                  <a:pt x="497" y="82"/>
                  <a:pt x="501" y="82"/>
                </a:cubicBezTo>
                <a:cubicBezTo>
                  <a:pt x="501" y="83"/>
                  <a:pt x="501" y="85"/>
                  <a:pt x="501" y="87"/>
                </a:cubicBezTo>
                <a:cubicBezTo>
                  <a:pt x="500" y="93"/>
                  <a:pt x="499" y="99"/>
                  <a:pt x="497" y="105"/>
                </a:cubicBezTo>
                <a:cubicBezTo>
                  <a:pt x="497" y="104"/>
                  <a:pt x="496" y="103"/>
                  <a:pt x="495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60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0.46497 -0.0085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42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1333" autoRev="1" fill="hold" grpId="0" nodeType="withEffect" p14:presetBounceEnd="667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 p14:bounceEnd="667">
                                          <p:cBhvr>
                                            <p:cTn id="8" dur="3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600" autoRev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" dur="4000" fill="hold"/>
                                            <p:tgtEl>
                                              <p:spTgt spid="34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utoUpdateAnimBg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85185E-6 L 0.46497 -0.0085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242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ccel="1333" autoRev="1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" dur="3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ccel="600" autoRev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" dur="4000" fill="hold"/>
                                            <p:tgtEl>
                                              <p:spTgt spid="34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utoUpdateAnimBg="0"/>
          <p:bldP spid="35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">
    <p:bg>
      <p:bgPr>
        <a:solidFill>
          <a:srgbClr val="E9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2" t="20375" r="10681" b="15359"/>
          <a:stretch/>
        </p:blipFill>
        <p:spPr>
          <a:xfrm>
            <a:off x="0" y="-14748"/>
            <a:ext cx="12192000" cy="687274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-1253067" y="-14748"/>
            <a:ext cx="15917334" cy="6872747"/>
          </a:xfrm>
          <a:prstGeom prst="rect">
            <a:avLst/>
          </a:prstGeom>
          <a:gradFill flip="none" rotWithShape="1">
            <a:gsLst>
              <a:gs pos="5000">
                <a:schemeClr val="bg1">
                  <a:lumMod val="100000"/>
                  <a:alpha val="54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715514" y="2262131"/>
            <a:ext cx="8760972" cy="2333739"/>
          </a:xfrm>
        </p:spPr>
        <p:txBody>
          <a:bodyPr anchor="ctr">
            <a:noAutofit/>
          </a:bodyPr>
          <a:lstStyle>
            <a:lvl1pPr algn="ctr">
              <a:defRPr sz="6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en-US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87" y="185875"/>
            <a:ext cx="1954767" cy="7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2396849" y="1341438"/>
            <a:ext cx="7238218" cy="3731875"/>
          </a:xfrm>
        </p:spPr>
        <p:txBody>
          <a:bodyPr anchor="ctr">
            <a:noAutofit/>
          </a:bodyPr>
          <a:lstStyle>
            <a:lvl1pPr algn="l">
              <a:defRPr sz="4800" b="0" i="1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quote</a:t>
            </a:r>
            <a:endParaRPr lang="en-US" dirty="0"/>
          </a:p>
        </p:txBody>
      </p:sp>
      <p:sp>
        <p:nvSpPr>
          <p:cNvPr id="35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2396849" y="5273199"/>
            <a:ext cx="6718852" cy="2028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name</a:t>
            </a:r>
            <a:r>
              <a:rPr lang="da-DK" dirty="0" smtClean="0"/>
              <a:t>, source</a:t>
            </a:r>
            <a:endParaRPr lang="da-DK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423863" y="364332"/>
            <a:ext cx="1729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0" dirty="0" smtClean="0">
                <a:solidFill>
                  <a:schemeClr val="accent5"/>
                </a:solidFill>
              </a:rPr>
              <a:t>”</a:t>
            </a:r>
            <a:endParaRPr lang="da-DK" sz="30000" dirty="0">
              <a:solidFill>
                <a:schemeClr val="accent5"/>
              </a:solidFill>
            </a:endParaRP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87" y="185875"/>
            <a:ext cx="1954767" cy="793858"/>
          </a:xfrm>
          <a:prstGeom prst="rect">
            <a:avLst/>
          </a:prstGeom>
        </p:spPr>
      </p:pic>
      <p:sp>
        <p:nvSpPr>
          <p:cNvPr id="28" name="Freeform 80"/>
          <p:cNvSpPr>
            <a:spLocks/>
          </p:cNvSpPr>
          <p:nvPr userDrawn="1"/>
        </p:nvSpPr>
        <p:spPr bwMode="auto">
          <a:xfrm>
            <a:off x="1792260" y="5675554"/>
            <a:ext cx="10348940" cy="635082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Freeform 80"/>
          <p:cNvSpPr>
            <a:spLocks/>
          </p:cNvSpPr>
          <p:nvPr userDrawn="1"/>
        </p:nvSpPr>
        <p:spPr bwMode="auto">
          <a:xfrm>
            <a:off x="308344" y="5623881"/>
            <a:ext cx="17614713" cy="635082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40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98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ladsholder til bille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360000" indent="-2880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 smtClean="0"/>
              <a:t>Click the icon to add a picture</a:t>
            </a: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297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7" name="Freeform 76"/>
          <p:cNvSpPr>
            <a:spLocks/>
          </p:cNvSpPr>
          <p:nvPr userDrawn="1"/>
        </p:nvSpPr>
        <p:spPr bwMode="auto">
          <a:xfrm>
            <a:off x="5202195" y="6345238"/>
            <a:ext cx="9008205" cy="383052"/>
          </a:xfrm>
          <a:custGeom>
            <a:avLst/>
            <a:gdLst>
              <a:gd name="T0" fmla="*/ 0 w 3836"/>
              <a:gd name="T1" fmla="*/ 108 h 112"/>
              <a:gd name="T2" fmla="*/ 424 w 3836"/>
              <a:gd name="T3" fmla="*/ 79 h 112"/>
              <a:gd name="T4" fmla="*/ 483 w 3836"/>
              <a:gd name="T5" fmla="*/ 94 h 112"/>
              <a:gd name="T6" fmla="*/ 605 w 3836"/>
              <a:gd name="T7" fmla="*/ 108 h 112"/>
              <a:gd name="T8" fmla="*/ 658 w 3836"/>
              <a:gd name="T9" fmla="*/ 105 h 112"/>
              <a:gd name="T10" fmla="*/ 784 w 3836"/>
              <a:gd name="T11" fmla="*/ 71 h 112"/>
              <a:gd name="T12" fmla="*/ 845 w 3836"/>
              <a:gd name="T13" fmla="*/ 62 h 112"/>
              <a:gd name="T14" fmla="*/ 968 w 3836"/>
              <a:gd name="T15" fmla="*/ 64 h 112"/>
              <a:gd name="T16" fmla="*/ 1088 w 3836"/>
              <a:gd name="T17" fmla="*/ 90 h 112"/>
              <a:gd name="T18" fmla="*/ 1209 w 3836"/>
              <a:gd name="T19" fmla="*/ 102 h 112"/>
              <a:gd name="T20" fmla="*/ 1330 w 3836"/>
              <a:gd name="T21" fmla="*/ 85 h 112"/>
              <a:gd name="T22" fmla="*/ 1388 w 3836"/>
              <a:gd name="T23" fmla="*/ 65 h 112"/>
              <a:gd name="T24" fmla="*/ 1571 w 3836"/>
              <a:gd name="T25" fmla="*/ 52 h 112"/>
              <a:gd name="T26" fmla="*/ 1691 w 3836"/>
              <a:gd name="T27" fmla="*/ 79 h 112"/>
              <a:gd name="T28" fmla="*/ 1874 w 3836"/>
              <a:gd name="T29" fmla="*/ 76 h 112"/>
              <a:gd name="T30" fmla="*/ 1993 w 3836"/>
              <a:gd name="T31" fmla="*/ 47 h 112"/>
              <a:gd name="T32" fmla="*/ 2237 w 3836"/>
              <a:gd name="T33" fmla="*/ 60 h 112"/>
              <a:gd name="T34" fmla="*/ 2418 w 3836"/>
              <a:gd name="T35" fmla="*/ 87 h 112"/>
              <a:gd name="T36" fmla="*/ 2478 w 3836"/>
              <a:gd name="T37" fmla="*/ 78 h 112"/>
              <a:gd name="T38" fmla="*/ 2532 w 3836"/>
              <a:gd name="T39" fmla="*/ 51 h 112"/>
              <a:gd name="T40" fmla="*/ 2651 w 3836"/>
              <a:gd name="T41" fmla="*/ 52 h 112"/>
              <a:gd name="T42" fmla="*/ 2768 w 3836"/>
              <a:gd name="T43" fmla="*/ 90 h 112"/>
              <a:gd name="T44" fmla="*/ 2889 w 3836"/>
              <a:gd name="T45" fmla="*/ 95 h 112"/>
              <a:gd name="T46" fmla="*/ 3068 w 3836"/>
              <a:gd name="T47" fmla="*/ 51 h 112"/>
              <a:gd name="T48" fmla="*/ 3191 w 3836"/>
              <a:gd name="T49" fmla="*/ 46 h 112"/>
              <a:gd name="T50" fmla="*/ 3370 w 3836"/>
              <a:gd name="T51" fmla="*/ 86 h 112"/>
              <a:gd name="T52" fmla="*/ 3489 w 3836"/>
              <a:gd name="T53" fmla="*/ 69 h 112"/>
              <a:gd name="T54" fmla="*/ 3516 w 3836"/>
              <a:gd name="T55" fmla="*/ 53 h 112"/>
              <a:gd name="T56" fmla="*/ 3836 w 3836"/>
              <a:gd name="T57" fmla="*/ 110 h 112"/>
              <a:gd name="T58" fmla="*/ 3544 w 3836"/>
              <a:gd name="T59" fmla="*/ 42 h 112"/>
              <a:gd name="T60" fmla="*/ 3490 w 3836"/>
              <a:gd name="T61" fmla="*/ 70 h 112"/>
              <a:gd name="T62" fmla="*/ 3370 w 3836"/>
              <a:gd name="T63" fmla="*/ 89 h 112"/>
              <a:gd name="T64" fmla="*/ 3251 w 3836"/>
              <a:gd name="T65" fmla="*/ 58 h 112"/>
              <a:gd name="T66" fmla="*/ 3129 w 3836"/>
              <a:gd name="T67" fmla="*/ 48 h 112"/>
              <a:gd name="T68" fmla="*/ 3068 w 3836"/>
              <a:gd name="T69" fmla="*/ 54 h 112"/>
              <a:gd name="T70" fmla="*/ 3009 w 3836"/>
              <a:gd name="T71" fmla="*/ 70 h 112"/>
              <a:gd name="T72" fmla="*/ 2890 w 3836"/>
              <a:gd name="T73" fmla="*/ 99 h 112"/>
              <a:gd name="T74" fmla="*/ 2767 w 3836"/>
              <a:gd name="T75" fmla="*/ 93 h 112"/>
              <a:gd name="T76" fmla="*/ 2650 w 3836"/>
              <a:gd name="T77" fmla="*/ 55 h 112"/>
              <a:gd name="T78" fmla="*/ 2534 w 3836"/>
              <a:gd name="T79" fmla="*/ 55 h 112"/>
              <a:gd name="T80" fmla="*/ 2479 w 3836"/>
              <a:gd name="T81" fmla="*/ 82 h 112"/>
              <a:gd name="T82" fmla="*/ 2418 w 3836"/>
              <a:gd name="T83" fmla="*/ 91 h 112"/>
              <a:gd name="T84" fmla="*/ 2356 w 3836"/>
              <a:gd name="T85" fmla="*/ 90 h 112"/>
              <a:gd name="T86" fmla="*/ 2236 w 3836"/>
              <a:gd name="T87" fmla="*/ 64 h 112"/>
              <a:gd name="T88" fmla="*/ 1994 w 3836"/>
              <a:gd name="T89" fmla="*/ 51 h 112"/>
              <a:gd name="T90" fmla="*/ 1874 w 3836"/>
              <a:gd name="T91" fmla="*/ 81 h 112"/>
              <a:gd name="T92" fmla="*/ 1690 w 3836"/>
              <a:gd name="T93" fmla="*/ 83 h 112"/>
              <a:gd name="T94" fmla="*/ 1571 w 3836"/>
              <a:gd name="T95" fmla="*/ 56 h 112"/>
              <a:gd name="T96" fmla="*/ 1389 w 3836"/>
              <a:gd name="T97" fmla="*/ 69 h 112"/>
              <a:gd name="T98" fmla="*/ 1331 w 3836"/>
              <a:gd name="T99" fmla="*/ 89 h 112"/>
              <a:gd name="T100" fmla="*/ 1209 w 3836"/>
              <a:gd name="T101" fmla="*/ 105 h 112"/>
              <a:gd name="T102" fmla="*/ 1087 w 3836"/>
              <a:gd name="T103" fmla="*/ 93 h 112"/>
              <a:gd name="T104" fmla="*/ 967 w 3836"/>
              <a:gd name="T105" fmla="*/ 67 h 112"/>
              <a:gd name="T106" fmla="*/ 845 w 3836"/>
              <a:gd name="T107" fmla="*/ 64 h 112"/>
              <a:gd name="T108" fmla="*/ 784 w 3836"/>
              <a:gd name="T109" fmla="*/ 74 h 112"/>
              <a:gd name="T110" fmla="*/ 658 w 3836"/>
              <a:gd name="T111" fmla="*/ 107 h 112"/>
              <a:gd name="T112" fmla="*/ 605 w 3836"/>
              <a:gd name="T113" fmla="*/ 111 h 112"/>
              <a:gd name="T114" fmla="*/ 483 w 3836"/>
              <a:gd name="T115" fmla="*/ 97 h 112"/>
              <a:gd name="T116" fmla="*/ 423 w 3836"/>
              <a:gd name="T117" fmla="*/ 81 h 112"/>
              <a:gd name="T118" fmla="*/ 0 w 3836"/>
              <a:gd name="T119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" h="112">
                <a:moveTo>
                  <a:pt x="0" y="108"/>
                </a:moveTo>
                <a:cubicBezTo>
                  <a:pt x="136" y="64"/>
                  <a:pt x="284" y="43"/>
                  <a:pt x="424" y="79"/>
                </a:cubicBezTo>
                <a:cubicBezTo>
                  <a:pt x="444" y="84"/>
                  <a:pt x="464" y="89"/>
                  <a:pt x="483" y="94"/>
                </a:cubicBezTo>
                <a:cubicBezTo>
                  <a:pt x="523" y="105"/>
                  <a:pt x="564" y="109"/>
                  <a:pt x="605" y="108"/>
                </a:cubicBezTo>
                <a:cubicBezTo>
                  <a:pt x="622" y="108"/>
                  <a:pt x="641" y="107"/>
                  <a:pt x="658" y="105"/>
                </a:cubicBezTo>
                <a:cubicBezTo>
                  <a:pt x="701" y="99"/>
                  <a:pt x="741" y="81"/>
                  <a:pt x="784" y="71"/>
                </a:cubicBezTo>
                <a:cubicBezTo>
                  <a:pt x="804" y="66"/>
                  <a:pt x="824" y="64"/>
                  <a:pt x="845" y="62"/>
                </a:cubicBezTo>
                <a:cubicBezTo>
                  <a:pt x="886" y="58"/>
                  <a:pt x="927" y="58"/>
                  <a:pt x="968" y="64"/>
                </a:cubicBezTo>
                <a:cubicBezTo>
                  <a:pt x="1008" y="69"/>
                  <a:pt x="1048" y="82"/>
                  <a:pt x="1088" y="90"/>
                </a:cubicBezTo>
                <a:cubicBezTo>
                  <a:pt x="1128" y="98"/>
                  <a:pt x="1168" y="102"/>
                  <a:pt x="1209" y="102"/>
                </a:cubicBezTo>
                <a:cubicBezTo>
                  <a:pt x="1250" y="102"/>
                  <a:pt x="1291" y="98"/>
                  <a:pt x="1330" y="85"/>
                </a:cubicBezTo>
                <a:cubicBezTo>
                  <a:pt x="1349" y="79"/>
                  <a:pt x="1368" y="71"/>
                  <a:pt x="1388" y="65"/>
                </a:cubicBezTo>
                <a:cubicBezTo>
                  <a:pt x="1447" y="47"/>
                  <a:pt x="1510" y="45"/>
                  <a:pt x="1571" y="52"/>
                </a:cubicBezTo>
                <a:cubicBezTo>
                  <a:pt x="1612" y="56"/>
                  <a:pt x="1651" y="71"/>
                  <a:pt x="1691" y="79"/>
                </a:cubicBezTo>
                <a:cubicBezTo>
                  <a:pt x="1751" y="90"/>
                  <a:pt x="1814" y="87"/>
                  <a:pt x="1874" y="76"/>
                </a:cubicBezTo>
                <a:cubicBezTo>
                  <a:pt x="1914" y="69"/>
                  <a:pt x="1952" y="54"/>
                  <a:pt x="1993" y="47"/>
                </a:cubicBezTo>
                <a:cubicBezTo>
                  <a:pt x="2074" y="33"/>
                  <a:pt x="2158" y="38"/>
                  <a:pt x="2237" y="60"/>
                </a:cubicBezTo>
                <a:cubicBezTo>
                  <a:pt x="2296" y="76"/>
                  <a:pt x="2356" y="91"/>
                  <a:pt x="2418" y="87"/>
                </a:cubicBezTo>
                <a:cubicBezTo>
                  <a:pt x="2438" y="86"/>
                  <a:pt x="2458" y="84"/>
                  <a:pt x="2478" y="78"/>
                </a:cubicBezTo>
                <a:cubicBezTo>
                  <a:pt x="2497" y="72"/>
                  <a:pt x="2515" y="62"/>
                  <a:pt x="2532" y="51"/>
                </a:cubicBezTo>
                <a:cubicBezTo>
                  <a:pt x="2573" y="25"/>
                  <a:pt x="2609" y="37"/>
                  <a:pt x="2651" y="52"/>
                </a:cubicBezTo>
                <a:cubicBezTo>
                  <a:pt x="2684" y="63"/>
                  <a:pt x="2735" y="81"/>
                  <a:pt x="2768" y="90"/>
                </a:cubicBezTo>
                <a:cubicBezTo>
                  <a:pt x="2808" y="100"/>
                  <a:pt x="2849" y="102"/>
                  <a:pt x="2889" y="95"/>
                </a:cubicBezTo>
                <a:cubicBezTo>
                  <a:pt x="2950" y="87"/>
                  <a:pt x="3008" y="65"/>
                  <a:pt x="3068" y="51"/>
                </a:cubicBezTo>
                <a:cubicBezTo>
                  <a:pt x="3108" y="44"/>
                  <a:pt x="3150" y="43"/>
                  <a:pt x="3191" y="46"/>
                </a:cubicBezTo>
                <a:cubicBezTo>
                  <a:pt x="3253" y="49"/>
                  <a:pt x="3310" y="77"/>
                  <a:pt x="3370" y="86"/>
                </a:cubicBezTo>
                <a:cubicBezTo>
                  <a:pt x="3410" y="91"/>
                  <a:pt x="3453" y="88"/>
                  <a:pt x="3489" y="69"/>
                </a:cubicBezTo>
                <a:cubicBezTo>
                  <a:pt x="3498" y="64"/>
                  <a:pt x="3507" y="58"/>
                  <a:pt x="3516" y="53"/>
                </a:cubicBezTo>
                <a:cubicBezTo>
                  <a:pt x="3614" y="0"/>
                  <a:pt x="3747" y="61"/>
                  <a:pt x="3836" y="110"/>
                </a:cubicBezTo>
                <a:cubicBezTo>
                  <a:pt x="3750" y="64"/>
                  <a:pt x="3642" y="14"/>
                  <a:pt x="3544" y="42"/>
                </a:cubicBezTo>
                <a:cubicBezTo>
                  <a:pt x="3525" y="48"/>
                  <a:pt x="3508" y="60"/>
                  <a:pt x="3490" y="70"/>
                </a:cubicBezTo>
                <a:cubicBezTo>
                  <a:pt x="3454" y="90"/>
                  <a:pt x="3410" y="94"/>
                  <a:pt x="3370" y="89"/>
                </a:cubicBezTo>
                <a:cubicBezTo>
                  <a:pt x="3329" y="83"/>
                  <a:pt x="3291" y="67"/>
                  <a:pt x="3251" y="58"/>
                </a:cubicBezTo>
                <a:cubicBezTo>
                  <a:pt x="3211" y="49"/>
                  <a:pt x="3170" y="46"/>
                  <a:pt x="3129" y="48"/>
                </a:cubicBezTo>
                <a:cubicBezTo>
                  <a:pt x="3109" y="49"/>
                  <a:pt x="3088" y="50"/>
                  <a:pt x="3068" y="54"/>
                </a:cubicBezTo>
                <a:cubicBezTo>
                  <a:pt x="3048" y="58"/>
                  <a:pt x="3029" y="64"/>
                  <a:pt x="3009" y="70"/>
                </a:cubicBezTo>
                <a:cubicBezTo>
                  <a:pt x="2970" y="81"/>
                  <a:pt x="2930" y="93"/>
                  <a:pt x="2890" y="99"/>
                </a:cubicBezTo>
                <a:cubicBezTo>
                  <a:pt x="2849" y="105"/>
                  <a:pt x="2807" y="103"/>
                  <a:pt x="2767" y="93"/>
                </a:cubicBezTo>
                <a:cubicBezTo>
                  <a:pt x="2733" y="85"/>
                  <a:pt x="2684" y="67"/>
                  <a:pt x="2650" y="55"/>
                </a:cubicBezTo>
                <a:cubicBezTo>
                  <a:pt x="2609" y="41"/>
                  <a:pt x="2574" y="29"/>
                  <a:pt x="2534" y="55"/>
                </a:cubicBezTo>
                <a:cubicBezTo>
                  <a:pt x="2517" y="65"/>
                  <a:pt x="2499" y="76"/>
                  <a:pt x="2479" y="82"/>
                </a:cubicBezTo>
                <a:cubicBezTo>
                  <a:pt x="2459" y="88"/>
                  <a:pt x="2438" y="90"/>
                  <a:pt x="2418" y="91"/>
                </a:cubicBezTo>
                <a:cubicBezTo>
                  <a:pt x="2397" y="92"/>
                  <a:pt x="2377" y="92"/>
                  <a:pt x="2356" y="90"/>
                </a:cubicBezTo>
                <a:cubicBezTo>
                  <a:pt x="2315" y="86"/>
                  <a:pt x="2276" y="74"/>
                  <a:pt x="2236" y="64"/>
                </a:cubicBezTo>
                <a:cubicBezTo>
                  <a:pt x="2157" y="43"/>
                  <a:pt x="2074" y="37"/>
                  <a:pt x="1994" y="51"/>
                </a:cubicBezTo>
                <a:cubicBezTo>
                  <a:pt x="1953" y="59"/>
                  <a:pt x="1915" y="74"/>
                  <a:pt x="1874" y="81"/>
                </a:cubicBezTo>
                <a:cubicBezTo>
                  <a:pt x="1814" y="91"/>
                  <a:pt x="1751" y="94"/>
                  <a:pt x="1690" y="83"/>
                </a:cubicBezTo>
                <a:cubicBezTo>
                  <a:pt x="1650" y="76"/>
                  <a:pt x="1612" y="61"/>
                  <a:pt x="1571" y="56"/>
                </a:cubicBezTo>
                <a:cubicBezTo>
                  <a:pt x="1510" y="50"/>
                  <a:pt x="1448" y="51"/>
                  <a:pt x="1389" y="69"/>
                </a:cubicBezTo>
                <a:cubicBezTo>
                  <a:pt x="1370" y="75"/>
                  <a:pt x="1351" y="83"/>
                  <a:pt x="1331" y="89"/>
                </a:cubicBezTo>
                <a:cubicBezTo>
                  <a:pt x="1292" y="101"/>
                  <a:pt x="1250" y="105"/>
                  <a:pt x="1209" y="105"/>
                </a:cubicBezTo>
                <a:cubicBezTo>
                  <a:pt x="1168" y="105"/>
                  <a:pt x="1127" y="102"/>
                  <a:pt x="1087" y="93"/>
                </a:cubicBezTo>
                <a:cubicBezTo>
                  <a:pt x="1047" y="85"/>
                  <a:pt x="1008" y="73"/>
                  <a:pt x="967" y="67"/>
                </a:cubicBezTo>
                <a:cubicBezTo>
                  <a:pt x="927" y="61"/>
                  <a:pt x="886" y="61"/>
                  <a:pt x="845" y="64"/>
                </a:cubicBezTo>
                <a:cubicBezTo>
                  <a:pt x="825" y="66"/>
                  <a:pt x="804" y="69"/>
                  <a:pt x="784" y="74"/>
                </a:cubicBezTo>
                <a:cubicBezTo>
                  <a:pt x="742" y="84"/>
                  <a:pt x="702" y="102"/>
                  <a:pt x="658" y="107"/>
                </a:cubicBezTo>
                <a:cubicBezTo>
                  <a:pt x="640" y="110"/>
                  <a:pt x="623" y="111"/>
                  <a:pt x="605" y="111"/>
                </a:cubicBezTo>
                <a:cubicBezTo>
                  <a:pt x="564" y="112"/>
                  <a:pt x="522" y="107"/>
                  <a:pt x="483" y="97"/>
                </a:cubicBezTo>
                <a:cubicBezTo>
                  <a:pt x="463" y="92"/>
                  <a:pt x="443" y="86"/>
                  <a:pt x="423" y="81"/>
                </a:cubicBezTo>
                <a:cubicBezTo>
                  <a:pt x="284" y="45"/>
                  <a:pt x="136" y="65"/>
                  <a:pt x="0" y="108"/>
                </a:cubicBezTo>
                <a:close/>
              </a:path>
            </a:pathLst>
          </a:custGeom>
          <a:solidFill>
            <a:srgbClr val="E92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8" name="Group 79"/>
          <p:cNvGrpSpPr>
            <a:grpSpLocks noChangeAspect="1"/>
          </p:cNvGrpSpPr>
          <p:nvPr userDrawn="1"/>
        </p:nvGrpSpPr>
        <p:grpSpPr bwMode="auto">
          <a:xfrm>
            <a:off x="-716691" y="6474940"/>
            <a:ext cx="12600414" cy="270813"/>
            <a:chOff x="589" y="4042"/>
            <a:chExt cx="8637" cy="182"/>
          </a:xfrm>
        </p:grpSpPr>
        <p:sp>
          <p:nvSpPr>
            <p:cNvPr id="9" name="AutoShape 78"/>
            <p:cNvSpPr>
              <a:spLocks noChangeAspect="1" noChangeArrowheads="1" noTextEdit="1"/>
            </p:cNvSpPr>
            <p:nvPr userDrawn="1"/>
          </p:nvSpPr>
          <p:spPr bwMode="auto">
            <a:xfrm>
              <a:off x="589" y="4042"/>
              <a:ext cx="863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80"/>
            <p:cNvSpPr>
              <a:spLocks/>
            </p:cNvSpPr>
            <p:nvPr userDrawn="1"/>
          </p:nvSpPr>
          <p:spPr bwMode="auto">
            <a:xfrm>
              <a:off x="587" y="3963"/>
              <a:ext cx="8641" cy="261"/>
            </a:xfrm>
            <a:custGeom>
              <a:avLst/>
              <a:gdLst>
                <a:gd name="T0" fmla="*/ 0 w 3836"/>
                <a:gd name="T1" fmla="*/ 108 h 112"/>
                <a:gd name="T2" fmla="*/ 424 w 3836"/>
                <a:gd name="T3" fmla="*/ 79 h 112"/>
                <a:gd name="T4" fmla="*/ 483 w 3836"/>
                <a:gd name="T5" fmla="*/ 94 h 112"/>
                <a:gd name="T6" fmla="*/ 605 w 3836"/>
                <a:gd name="T7" fmla="*/ 108 h 112"/>
                <a:gd name="T8" fmla="*/ 658 w 3836"/>
                <a:gd name="T9" fmla="*/ 105 h 112"/>
                <a:gd name="T10" fmla="*/ 784 w 3836"/>
                <a:gd name="T11" fmla="*/ 71 h 112"/>
                <a:gd name="T12" fmla="*/ 845 w 3836"/>
                <a:gd name="T13" fmla="*/ 62 h 112"/>
                <a:gd name="T14" fmla="*/ 968 w 3836"/>
                <a:gd name="T15" fmla="*/ 64 h 112"/>
                <a:gd name="T16" fmla="*/ 1088 w 3836"/>
                <a:gd name="T17" fmla="*/ 90 h 112"/>
                <a:gd name="T18" fmla="*/ 1209 w 3836"/>
                <a:gd name="T19" fmla="*/ 102 h 112"/>
                <a:gd name="T20" fmla="*/ 1330 w 3836"/>
                <a:gd name="T21" fmla="*/ 85 h 112"/>
                <a:gd name="T22" fmla="*/ 1388 w 3836"/>
                <a:gd name="T23" fmla="*/ 65 h 112"/>
                <a:gd name="T24" fmla="*/ 1571 w 3836"/>
                <a:gd name="T25" fmla="*/ 52 h 112"/>
                <a:gd name="T26" fmla="*/ 1691 w 3836"/>
                <a:gd name="T27" fmla="*/ 79 h 112"/>
                <a:gd name="T28" fmla="*/ 1874 w 3836"/>
                <a:gd name="T29" fmla="*/ 76 h 112"/>
                <a:gd name="T30" fmla="*/ 1993 w 3836"/>
                <a:gd name="T31" fmla="*/ 47 h 112"/>
                <a:gd name="T32" fmla="*/ 2237 w 3836"/>
                <a:gd name="T33" fmla="*/ 60 h 112"/>
                <a:gd name="T34" fmla="*/ 2418 w 3836"/>
                <a:gd name="T35" fmla="*/ 87 h 112"/>
                <a:gd name="T36" fmla="*/ 2478 w 3836"/>
                <a:gd name="T37" fmla="*/ 78 h 112"/>
                <a:gd name="T38" fmla="*/ 2532 w 3836"/>
                <a:gd name="T39" fmla="*/ 51 h 112"/>
                <a:gd name="T40" fmla="*/ 2651 w 3836"/>
                <a:gd name="T41" fmla="*/ 52 h 112"/>
                <a:gd name="T42" fmla="*/ 2768 w 3836"/>
                <a:gd name="T43" fmla="*/ 90 h 112"/>
                <a:gd name="T44" fmla="*/ 2889 w 3836"/>
                <a:gd name="T45" fmla="*/ 95 h 112"/>
                <a:gd name="T46" fmla="*/ 3068 w 3836"/>
                <a:gd name="T47" fmla="*/ 51 h 112"/>
                <a:gd name="T48" fmla="*/ 3191 w 3836"/>
                <a:gd name="T49" fmla="*/ 46 h 112"/>
                <a:gd name="T50" fmla="*/ 3370 w 3836"/>
                <a:gd name="T51" fmla="*/ 86 h 112"/>
                <a:gd name="T52" fmla="*/ 3489 w 3836"/>
                <a:gd name="T53" fmla="*/ 69 h 112"/>
                <a:gd name="T54" fmla="*/ 3516 w 3836"/>
                <a:gd name="T55" fmla="*/ 53 h 112"/>
                <a:gd name="T56" fmla="*/ 3836 w 3836"/>
                <a:gd name="T57" fmla="*/ 110 h 112"/>
                <a:gd name="T58" fmla="*/ 3544 w 3836"/>
                <a:gd name="T59" fmla="*/ 42 h 112"/>
                <a:gd name="T60" fmla="*/ 3490 w 3836"/>
                <a:gd name="T61" fmla="*/ 70 h 112"/>
                <a:gd name="T62" fmla="*/ 3370 w 3836"/>
                <a:gd name="T63" fmla="*/ 89 h 112"/>
                <a:gd name="T64" fmla="*/ 3251 w 3836"/>
                <a:gd name="T65" fmla="*/ 58 h 112"/>
                <a:gd name="T66" fmla="*/ 3129 w 3836"/>
                <a:gd name="T67" fmla="*/ 48 h 112"/>
                <a:gd name="T68" fmla="*/ 3068 w 3836"/>
                <a:gd name="T69" fmla="*/ 54 h 112"/>
                <a:gd name="T70" fmla="*/ 3009 w 3836"/>
                <a:gd name="T71" fmla="*/ 70 h 112"/>
                <a:gd name="T72" fmla="*/ 2890 w 3836"/>
                <a:gd name="T73" fmla="*/ 99 h 112"/>
                <a:gd name="T74" fmla="*/ 2767 w 3836"/>
                <a:gd name="T75" fmla="*/ 93 h 112"/>
                <a:gd name="T76" fmla="*/ 2650 w 3836"/>
                <a:gd name="T77" fmla="*/ 55 h 112"/>
                <a:gd name="T78" fmla="*/ 2534 w 3836"/>
                <a:gd name="T79" fmla="*/ 55 h 112"/>
                <a:gd name="T80" fmla="*/ 2479 w 3836"/>
                <a:gd name="T81" fmla="*/ 82 h 112"/>
                <a:gd name="T82" fmla="*/ 2418 w 3836"/>
                <a:gd name="T83" fmla="*/ 91 h 112"/>
                <a:gd name="T84" fmla="*/ 2356 w 3836"/>
                <a:gd name="T85" fmla="*/ 90 h 112"/>
                <a:gd name="T86" fmla="*/ 2236 w 3836"/>
                <a:gd name="T87" fmla="*/ 64 h 112"/>
                <a:gd name="T88" fmla="*/ 1994 w 3836"/>
                <a:gd name="T89" fmla="*/ 51 h 112"/>
                <a:gd name="T90" fmla="*/ 1874 w 3836"/>
                <a:gd name="T91" fmla="*/ 81 h 112"/>
                <a:gd name="T92" fmla="*/ 1690 w 3836"/>
                <a:gd name="T93" fmla="*/ 83 h 112"/>
                <a:gd name="T94" fmla="*/ 1571 w 3836"/>
                <a:gd name="T95" fmla="*/ 56 h 112"/>
                <a:gd name="T96" fmla="*/ 1389 w 3836"/>
                <a:gd name="T97" fmla="*/ 69 h 112"/>
                <a:gd name="T98" fmla="*/ 1331 w 3836"/>
                <a:gd name="T99" fmla="*/ 89 h 112"/>
                <a:gd name="T100" fmla="*/ 1209 w 3836"/>
                <a:gd name="T101" fmla="*/ 105 h 112"/>
                <a:gd name="T102" fmla="*/ 1087 w 3836"/>
                <a:gd name="T103" fmla="*/ 93 h 112"/>
                <a:gd name="T104" fmla="*/ 967 w 3836"/>
                <a:gd name="T105" fmla="*/ 67 h 112"/>
                <a:gd name="T106" fmla="*/ 845 w 3836"/>
                <a:gd name="T107" fmla="*/ 64 h 112"/>
                <a:gd name="T108" fmla="*/ 784 w 3836"/>
                <a:gd name="T109" fmla="*/ 74 h 112"/>
                <a:gd name="T110" fmla="*/ 658 w 3836"/>
                <a:gd name="T111" fmla="*/ 107 h 112"/>
                <a:gd name="T112" fmla="*/ 605 w 3836"/>
                <a:gd name="T113" fmla="*/ 111 h 112"/>
                <a:gd name="T114" fmla="*/ 483 w 3836"/>
                <a:gd name="T115" fmla="*/ 97 h 112"/>
                <a:gd name="T116" fmla="*/ 423 w 3836"/>
                <a:gd name="T117" fmla="*/ 81 h 112"/>
                <a:gd name="T118" fmla="*/ 0 w 3836"/>
                <a:gd name="T119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" h="112">
                  <a:moveTo>
                    <a:pt x="0" y="108"/>
                  </a:moveTo>
                  <a:cubicBezTo>
                    <a:pt x="136" y="64"/>
                    <a:pt x="284" y="43"/>
                    <a:pt x="424" y="79"/>
                  </a:cubicBezTo>
                  <a:cubicBezTo>
                    <a:pt x="444" y="84"/>
                    <a:pt x="464" y="89"/>
                    <a:pt x="483" y="94"/>
                  </a:cubicBezTo>
                  <a:cubicBezTo>
                    <a:pt x="523" y="105"/>
                    <a:pt x="564" y="109"/>
                    <a:pt x="605" y="108"/>
                  </a:cubicBezTo>
                  <a:cubicBezTo>
                    <a:pt x="622" y="108"/>
                    <a:pt x="641" y="107"/>
                    <a:pt x="658" y="105"/>
                  </a:cubicBezTo>
                  <a:cubicBezTo>
                    <a:pt x="701" y="99"/>
                    <a:pt x="741" y="81"/>
                    <a:pt x="784" y="71"/>
                  </a:cubicBezTo>
                  <a:cubicBezTo>
                    <a:pt x="804" y="66"/>
                    <a:pt x="824" y="64"/>
                    <a:pt x="845" y="62"/>
                  </a:cubicBezTo>
                  <a:cubicBezTo>
                    <a:pt x="886" y="58"/>
                    <a:pt x="927" y="58"/>
                    <a:pt x="968" y="64"/>
                  </a:cubicBezTo>
                  <a:cubicBezTo>
                    <a:pt x="1008" y="69"/>
                    <a:pt x="1048" y="82"/>
                    <a:pt x="1088" y="90"/>
                  </a:cubicBezTo>
                  <a:cubicBezTo>
                    <a:pt x="1128" y="98"/>
                    <a:pt x="1168" y="102"/>
                    <a:pt x="1209" y="102"/>
                  </a:cubicBezTo>
                  <a:cubicBezTo>
                    <a:pt x="1250" y="102"/>
                    <a:pt x="1291" y="98"/>
                    <a:pt x="1330" y="85"/>
                  </a:cubicBezTo>
                  <a:cubicBezTo>
                    <a:pt x="1349" y="79"/>
                    <a:pt x="1368" y="71"/>
                    <a:pt x="1388" y="65"/>
                  </a:cubicBezTo>
                  <a:cubicBezTo>
                    <a:pt x="1447" y="47"/>
                    <a:pt x="1510" y="45"/>
                    <a:pt x="1571" y="52"/>
                  </a:cubicBezTo>
                  <a:cubicBezTo>
                    <a:pt x="1612" y="56"/>
                    <a:pt x="1651" y="71"/>
                    <a:pt x="1691" y="79"/>
                  </a:cubicBezTo>
                  <a:cubicBezTo>
                    <a:pt x="1751" y="90"/>
                    <a:pt x="1814" y="87"/>
                    <a:pt x="1874" y="76"/>
                  </a:cubicBezTo>
                  <a:cubicBezTo>
                    <a:pt x="1914" y="69"/>
                    <a:pt x="1952" y="54"/>
                    <a:pt x="1993" y="47"/>
                  </a:cubicBezTo>
                  <a:cubicBezTo>
                    <a:pt x="2074" y="33"/>
                    <a:pt x="2158" y="38"/>
                    <a:pt x="2237" y="60"/>
                  </a:cubicBezTo>
                  <a:cubicBezTo>
                    <a:pt x="2296" y="76"/>
                    <a:pt x="2356" y="91"/>
                    <a:pt x="2418" y="87"/>
                  </a:cubicBezTo>
                  <a:cubicBezTo>
                    <a:pt x="2438" y="86"/>
                    <a:pt x="2458" y="84"/>
                    <a:pt x="2478" y="78"/>
                  </a:cubicBezTo>
                  <a:cubicBezTo>
                    <a:pt x="2497" y="72"/>
                    <a:pt x="2515" y="62"/>
                    <a:pt x="2532" y="51"/>
                  </a:cubicBezTo>
                  <a:cubicBezTo>
                    <a:pt x="2573" y="25"/>
                    <a:pt x="2609" y="37"/>
                    <a:pt x="2651" y="52"/>
                  </a:cubicBezTo>
                  <a:cubicBezTo>
                    <a:pt x="2684" y="63"/>
                    <a:pt x="2735" y="81"/>
                    <a:pt x="2768" y="90"/>
                  </a:cubicBezTo>
                  <a:cubicBezTo>
                    <a:pt x="2808" y="100"/>
                    <a:pt x="2849" y="102"/>
                    <a:pt x="2889" y="95"/>
                  </a:cubicBezTo>
                  <a:cubicBezTo>
                    <a:pt x="2950" y="87"/>
                    <a:pt x="3008" y="65"/>
                    <a:pt x="3068" y="51"/>
                  </a:cubicBezTo>
                  <a:cubicBezTo>
                    <a:pt x="3108" y="44"/>
                    <a:pt x="3150" y="43"/>
                    <a:pt x="3191" y="46"/>
                  </a:cubicBezTo>
                  <a:cubicBezTo>
                    <a:pt x="3253" y="49"/>
                    <a:pt x="3310" y="77"/>
                    <a:pt x="3370" y="86"/>
                  </a:cubicBezTo>
                  <a:cubicBezTo>
                    <a:pt x="3410" y="91"/>
                    <a:pt x="3453" y="88"/>
                    <a:pt x="3489" y="69"/>
                  </a:cubicBezTo>
                  <a:cubicBezTo>
                    <a:pt x="3498" y="64"/>
                    <a:pt x="3507" y="58"/>
                    <a:pt x="3516" y="53"/>
                  </a:cubicBezTo>
                  <a:cubicBezTo>
                    <a:pt x="3614" y="0"/>
                    <a:pt x="3747" y="61"/>
                    <a:pt x="3836" y="110"/>
                  </a:cubicBezTo>
                  <a:cubicBezTo>
                    <a:pt x="3750" y="64"/>
                    <a:pt x="3642" y="14"/>
                    <a:pt x="3544" y="42"/>
                  </a:cubicBezTo>
                  <a:cubicBezTo>
                    <a:pt x="3525" y="48"/>
                    <a:pt x="3508" y="60"/>
                    <a:pt x="3490" y="70"/>
                  </a:cubicBezTo>
                  <a:cubicBezTo>
                    <a:pt x="3454" y="90"/>
                    <a:pt x="3410" y="94"/>
                    <a:pt x="3370" y="89"/>
                  </a:cubicBezTo>
                  <a:cubicBezTo>
                    <a:pt x="3329" y="83"/>
                    <a:pt x="3291" y="67"/>
                    <a:pt x="3251" y="58"/>
                  </a:cubicBezTo>
                  <a:cubicBezTo>
                    <a:pt x="3211" y="49"/>
                    <a:pt x="3170" y="46"/>
                    <a:pt x="3129" y="48"/>
                  </a:cubicBezTo>
                  <a:cubicBezTo>
                    <a:pt x="3109" y="49"/>
                    <a:pt x="3088" y="50"/>
                    <a:pt x="3068" y="54"/>
                  </a:cubicBezTo>
                  <a:cubicBezTo>
                    <a:pt x="3048" y="58"/>
                    <a:pt x="3029" y="64"/>
                    <a:pt x="3009" y="70"/>
                  </a:cubicBezTo>
                  <a:cubicBezTo>
                    <a:pt x="2970" y="81"/>
                    <a:pt x="2930" y="93"/>
                    <a:pt x="2890" y="99"/>
                  </a:cubicBezTo>
                  <a:cubicBezTo>
                    <a:pt x="2849" y="105"/>
                    <a:pt x="2807" y="103"/>
                    <a:pt x="2767" y="93"/>
                  </a:cubicBezTo>
                  <a:cubicBezTo>
                    <a:pt x="2733" y="85"/>
                    <a:pt x="2684" y="67"/>
                    <a:pt x="2650" y="55"/>
                  </a:cubicBezTo>
                  <a:cubicBezTo>
                    <a:pt x="2609" y="41"/>
                    <a:pt x="2574" y="29"/>
                    <a:pt x="2534" y="55"/>
                  </a:cubicBezTo>
                  <a:cubicBezTo>
                    <a:pt x="2517" y="65"/>
                    <a:pt x="2499" y="76"/>
                    <a:pt x="2479" y="82"/>
                  </a:cubicBezTo>
                  <a:cubicBezTo>
                    <a:pt x="2459" y="88"/>
                    <a:pt x="2438" y="90"/>
                    <a:pt x="2418" y="91"/>
                  </a:cubicBezTo>
                  <a:cubicBezTo>
                    <a:pt x="2397" y="92"/>
                    <a:pt x="2377" y="92"/>
                    <a:pt x="2356" y="90"/>
                  </a:cubicBezTo>
                  <a:cubicBezTo>
                    <a:pt x="2315" y="86"/>
                    <a:pt x="2276" y="74"/>
                    <a:pt x="2236" y="64"/>
                  </a:cubicBezTo>
                  <a:cubicBezTo>
                    <a:pt x="2157" y="43"/>
                    <a:pt x="2074" y="37"/>
                    <a:pt x="1994" y="51"/>
                  </a:cubicBezTo>
                  <a:cubicBezTo>
                    <a:pt x="1953" y="59"/>
                    <a:pt x="1915" y="74"/>
                    <a:pt x="1874" y="81"/>
                  </a:cubicBezTo>
                  <a:cubicBezTo>
                    <a:pt x="1814" y="91"/>
                    <a:pt x="1751" y="94"/>
                    <a:pt x="1690" y="83"/>
                  </a:cubicBezTo>
                  <a:cubicBezTo>
                    <a:pt x="1650" y="76"/>
                    <a:pt x="1612" y="61"/>
                    <a:pt x="1571" y="56"/>
                  </a:cubicBezTo>
                  <a:cubicBezTo>
                    <a:pt x="1510" y="50"/>
                    <a:pt x="1448" y="51"/>
                    <a:pt x="1389" y="69"/>
                  </a:cubicBezTo>
                  <a:cubicBezTo>
                    <a:pt x="1370" y="75"/>
                    <a:pt x="1351" y="83"/>
                    <a:pt x="1331" y="89"/>
                  </a:cubicBezTo>
                  <a:cubicBezTo>
                    <a:pt x="1292" y="101"/>
                    <a:pt x="1250" y="105"/>
                    <a:pt x="1209" y="105"/>
                  </a:cubicBezTo>
                  <a:cubicBezTo>
                    <a:pt x="1168" y="105"/>
                    <a:pt x="1127" y="102"/>
                    <a:pt x="1087" y="93"/>
                  </a:cubicBezTo>
                  <a:cubicBezTo>
                    <a:pt x="1047" y="85"/>
                    <a:pt x="1008" y="73"/>
                    <a:pt x="967" y="67"/>
                  </a:cubicBezTo>
                  <a:cubicBezTo>
                    <a:pt x="927" y="61"/>
                    <a:pt x="886" y="61"/>
                    <a:pt x="845" y="64"/>
                  </a:cubicBezTo>
                  <a:cubicBezTo>
                    <a:pt x="825" y="66"/>
                    <a:pt x="804" y="69"/>
                    <a:pt x="784" y="74"/>
                  </a:cubicBezTo>
                  <a:cubicBezTo>
                    <a:pt x="742" y="84"/>
                    <a:pt x="702" y="102"/>
                    <a:pt x="658" y="107"/>
                  </a:cubicBezTo>
                  <a:cubicBezTo>
                    <a:pt x="640" y="110"/>
                    <a:pt x="623" y="111"/>
                    <a:pt x="605" y="111"/>
                  </a:cubicBezTo>
                  <a:cubicBezTo>
                    <a:pt x="564" y="112"/>
                    <a:pt x="522" y="107"/>
                    <a:pt x="483" y="97"/>
                  </a:cubicBezTo>
                  <a:cubicBezTo>
                    <a:pt x="463" y="92"/>
                    <a:pt x="443" y="86"/>
                    <a:pt x="423" y="81"/>
                  </a:cubicBezTo>
                  <a:cubicBezTo>
                    <a:pt x="284" y="45"/>
                    <a:pt x="136" y="65"/>
                    <a:pt x="0" y="108"/>
                  </a:cubicBezTo>
                  <a:close/>
                </a:path>
              </a:pathLst>
            </a:custGeom>
            <a:solidFill>
              <a:srgbClr val="E92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92" y="5874986"/>
            <a:ext cx="925258" cy="8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0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624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>
          <p15:clr>
            <a:srgbClr val="FBAE40"/>
          </p15:clr>
        </p15:guide>
        <p15:guide id="3" pos="39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4"/>
          <p:cNvSpPr>
            <a:spLocks noGrp="1"/>
          </p:cNvSpPr>
          <p:nvPr>
            <p:ph type="pic" sz="quarter" idx="10" hasCustomPrompt="1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8" name="Pladsholder til billede 4"/>
          <p:cNvSpPr>
            <a:spLocks noGrp="1"/>
          </p:cNvSpPr>
          <p:nvPr>
            <p:ph type="pic" sz="quarter" idx="11" hasCustomPrompt="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8976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 userDrawn="1">
          <p15:clr>
            <a:srgbClr val="FBAE40"/>
          </p15:clr>
        </p15:guide>
        <p15:guide id="3" pos="39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324350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826611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288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solidFill>
                  <a:schemeClr val="tx2"/>
                </a:solidFill>
              </a:defRPr>
            </a:lvl1pPr>
            <a:lvl2pPr marL="648000" indent="-288000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 dirty="0" smtClean="0"/>
              <a:t>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1210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4"/>
          <p:cNvSpPr>
            <a:spLocks noGrp="1"/>
          </p:cNvSpPr>
          <p:nvPr>
            <p:ph type="pic" sz="quarter" idx="10" hasCustomPrompt="1"/>
          </p:nvPr>
        </p:nvSpPr>
        <p:spPr>
          <a:xfrm>
            <a:off x="423864" y="1341438"/>
            <a:ext cx="3501538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18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4332288" y="1341438"/>
            <a:ext cx="3501538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35" hasCustomPrompt="1"/>
          </p:nvPr>
        </p:nvSpPr>
        <p:spPr>
          <a:xfrm>
            <a:off x="8270962" y="1341438"/>
            <a:ext cx="3501538" cy="5003800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852518"/>
            <a:ext cx="3502025" cy="492720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sp>
        <p:nvSpPr>
          <p:cNvPr id="22" name="Pladsholder til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4332287" y="5852518"/>
            <a:ext cx="3502025" cy="492720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24" name="Pladsholder til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8270961" y="5852518"/>
            <a:ext cx="3502025" cy="492720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8462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5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dsholder til billede 4"/>
          <p:cNvSpPr>
            <a:spLocks noGrp="1"/>
          </p:cNvSpPr>
          <p:nvPr>
            <p:ph type="pic" sz="quarter" idx="40" hasCustomPrompt="1"/>
          </p:nvPr>
        </p:nvSpPr>
        <p:spPr>
          <a:xfrm>
            <a:off x="4341284" y="1341438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2" name="Pladsholder til billede 4"/>
          <p:cNvSpPr>
            <a:spLocks noGrp="1"/>
          </p:cNvSpPr>
          <p:nvPr>
            <p:ph type="pic" sz="quarter" idx="41" hasCustomPrompt="1"/>
          </p:nvPr>
        </p:nvSpPr>
        <p:spPr>
          <a:xfrm>
            <a:off x="4341284" y="4064001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5" name="Pladsholder til billede 4"/>
          <p:cNvSpPr>
            <a:spLocks noGrp="1"/>
          </p:cNvSpPr>
          <p:nvPr>
            <p:ph type="pic" sz="quarter" idx="44" hasCustomPrompt="1"/>
          </p:nvPr>
        </p:nvSpPr>
        <p:spPr>
          <a:xfrm>
            <a:off x="8266600" y="1341438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7" name="Pladsholder til billede 4"/>
          <p:cNvSpPr>
            <a:spLocks noGrp="1"/>
          </p:cNvSpPr>
          <p:nvPr>
            <p:ph type="pic" sz="quarter" idx="45" hasCustomPrompt="1"/>
          </p:nvPr>
        </p:nvSpPr>
        <p:spPr>
          <a:xfrm>
            <a:off x="8266600" y="4064001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18" name="Pladsholder til billede 4"/>
          <p:cNvSpPr>
            <a:spLocks noGrp="1"/>
          </p:cNvSpPr>
          <p:nvPr>
            <p:ph type="pic" sz="quarter" idx="10" hasCustomPrompt="1"/>
          </p:nvPr>
        </p:nvSpPr>
        <p:spPr>
          <a:xfrm>
            <a:off x="423864" y="1341438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28" name="Pladsholder til billede 4"/>
          <p:cNvSpPr>
            <a:spLocks noGrp="1"/>
          </p:cNvSpPr>
          <p:nvPr>
            <p:ph type="pic" sz="quarter" idx="39" hasCustomPrompt="1"/>
          </p:nvPr>
        </p:nvSpPr>
        <p:spPr>
          <a:xfrm>
            <a:off x="423864" y="4064001"/>
            <a:ext cx="3501538" cy="2281237"/>
          </a:xfrm>
          <a:prstGeom prst="rect">
            <a:avLst/>
          </a:prstGeom>
        </p:spPr>
        <p:txBody>
          <a:bodyPr/>
          <a:lstStyle>
            <a:lvl1pPr marL="529200" indent="-457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Add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423863" y="3232727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26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954932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23862" y="431320"/>
            <a:ext cx="11344275" cy="625445"/>
          </a:xfrm>
        </p:spPr>
        <p:txBody>
          <a:bodyPr/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sp>
        <p:nvSpPr>
          <p:cNvPr id="33" name="Pladsholder til tekst 3"/>
          <p:cNvSpPr>
            <a:spLocks noGrp="1"/>
          </p:cNvSpPr>
          <p:nvPr>
            <p:ph type="body" sz="quarter" idx="42" hasCustomPrompt="1"/>
          </p:nvPr>
        </p:nvSpPr>
        <p:spPr>
          <a:xfrm>
            <a:off x="4341283" y="3232727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34" name="Pladsholder til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4341283" y="5954932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39" name="Pladsholder til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8266599" y="3232727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40" name="Pladsholder til tekst 3"/>
          <p:cNvSpPr>
            <a:spLocks noGrp="1"/>
          </p:cNvSpPr>
          <p:nvPr>
            <p:ph type="body" sz="quarter" idx="47" hasCustomPrompt="1"/>
          </p:nvPr>
        </p:nvSpPr>
        <p:spPr>
          <a:xfrm>
            <a:off x="8266599" y="5954932"/>
            <a:ext cx="3502025" cy="389948"/>
          </a:xfrm>
          <a:prstGeom prst="rect">
            <a:avLst/>
          </a:prstGeom>
          <a:solidFill>
            <a:srgbClr val="E9233C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678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9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862" y="431320"/>
            <a:ext cx="9546615" cy="6254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 smtClean="0"/>
              <a:t>Add title</a:t>
            </a:r>
            <a:endParaRPr lang="en-US" noProof="0" dirty="0"/>
          </a:p>
        </p:txBody>
      </p:sp>
      <p:pic>
        <p:nvPicPr>
          <p:cNvPr id="87" name="Billede 8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387" y="185875"/>
            <a:ext cx="1954767" cy="7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31" r:id="rId3"/>
    <p:sldLayoutId id="2147483726" r:id="rId4"/>
    <p:sldLayoutId id="2147483713" r:id="rId5"/>
    <p:sldLayoutId id="2147483689" r:id="rId6"/>
    <p:sldLayoutId id="2147483690" r:id="rId7"/>
    <p:sldLayoutId id="2147483680" r:id="rId8"/>
    <p:sldLayoutId id="2147483691" r:id="rId9"/>
    <p:sldLayoutId id="2147483678" r:id="rId10"/>
    <p:sldLayoutId id="2147483686" r:id="rId11"/>
    <p:sldLayoutId id="2147483681" r:id="rId12"/>
    <p:sldLayoutId id="2147483685" r:id="rId13"/>
    <p:sldLayoutId id="2147483687" r:id="rId14"/>
    <p:sldLayoutId id="2147483730" r:id="rId15"/>
    <p:sldLayoutId id="2147483727" r:id="rId16"/>
    <p:sldLayoutId id="2147483716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288000" algn="l" defTabSz="914400" rtl="0" eaLnBrk="1" latinLnBrk="0" hangingPunct="1">
        <a:lnSpc>
          <a:spcPct val="90000"/>
        </a:lnSpc>
        <a:spcBef>
          <a:spcPts val="100"/>
        </a:spcBef>
        <a:spcAft>
          <a:spcPts val="0"/>
        </a:spcAft>
        <a:buClr>
          <a:srgbClr val="0F78C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288000" algn="l" defTabSz="914400" rtl="0" eaLnBrk="1" latinLnBrk="0" hangingPunct="1">
        <a:lnSpc>
          <a:spcPct val="100000"/>
        </a:lnSpc>
        <a:spcBef>
          <a:spcPts val="18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7" userDrawn="1">
          <p15:clr>
            <a:srgbClr val="F26B43"/>
          </p15:clr>
        </p15:guide>
        <p15:guide id="2" pos="741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380337"/>
      </p:ext>
    </p:extLst>
  </p:cSld>
  <p:clrMapOvr>
    <a:masterClrMapping/>
  </p:clrMapOvr>
</p:sld>
</file>

<file path=ppt/theme/theme1.xml><?xml version="1.0" encoding="utf-8"?>
<a:theme xmlns:a="http://schemas.openxmlformats.org/drawingml/2006/main" name="NSM master">
  <a:themeElements>
    <a:clrScheme name="NS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33C"/>
      </a:accent1>
      <a:accent2>
        <a:srgbClr val="03465B"/>
      </a:accent2>
      <a:accent3>
        <a:srgbClr val="54C189"/>
      </a:accent3>
      <a:accent4>
        <a:srgbClr val="ED4F63"/>
      </a:accent4>
      <a:accent5>
        <a:srgbClr val="B6CDC8"/>
      </a:accent5>
      <a:accent6>
        <a:srgbClr val="E7E6E6"/>
      </a:accent6>
      <a:hlink>
        <a:srgbClr val="954F72"/>
      </a:hlink>
      <a:folHlink>
        <a:srgbClr val="FBD3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T_16-9_dk.pptx" id="{BC8C15A7-6369-4316-A1E4-38679E7BEF74}" vid="{D8DE977D-7611-4A2D-9540-2E86439001C4}"/>
    </a:ext>
  </a:extLst>
</a:theme>
</file>

<file path=ppt/theme/theme2.xml><?xml version="1.0" encoding="utf-8"?>
<a:theme xmlns:a="http://schemas.openxmlformats.org/drawingml/2006/main" name="Office-tema">
  <a:themeElements>
    <a:clrScheme name="NS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33C"/>
      </a:accent1>
      <a:accent2>
        <a:srgbClr val="03465B"/>
      </a:accent2>
      <a:accent3>
        <a:srgbClr val="54C189"/>
      </a:accent3>
      <a:accent4>
        <a:srgbClr val="ED4F63"/>
      </a:accent4>
      <a:accent5>
        <a:srgbClr val="B6CDC8"/>
      </a:accent5>
      <a:accent6>
        <a:srgbClr val="E7E6E6"/>
      </a:accent6>
      <a:hlink>
        <a:srgbClr val="954F72"/>
      </a:hlink>
      <a:folHlink>
        <a:srgbClr val="FBD3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DST_16-9_dk</Template>
  <TotalTime>27742</TotalTime>
  <Words>3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NSM master</vt:lpstr>
      <vt:lpstr>Presentation title</vt:lpstr>
      <vt:lpstr>PowerPoint-præsentation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Klinkby</dc:creator>
  <cp:lastModifiedBy>Pia Klinkby</cp:lastModifiedBy>
  <cp:revision>7</cp:revision>
  <cp:lastPrinted>2020-10-06T15:05:39Z</cp:lastPrinted>
  <dcterms:created xsi:type="dcterms:W3CDTF">2025-12-17T12:32:53Z</dcterms:created>
  <dcterms:modified xsi:type="dcterms:W3CDTF">2026-03-31T13:28:54Z</dcterms:modified>
</cp:coreProperties>
</file>